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96" r:id="rId12"/>
    <p:sldId id="297" r:id="rId13"/>
    <p:sldId id="288" r:id="rId14"/>
    <p:sldId id="289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0F48-5BA0-4301-ACE8-C2526361B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8BE49-5CE2-417D-AFD7-143628945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5C7B3-C264-4671-A7A6-C91064CD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91D-F465-4F66-9D84-79DF1488208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C7C20-6FC6-4E02-87BD-36EA6997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12EED-98EB-479C-B105-75B7C9DD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57-CD6F-4AD7-B14D-8A7E1074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6E506-337F-4ABC-BD08-0A90995E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1594D-CD0F-41BF-AFCB-26BA092BE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9699C-ADFD-4515-AE56-C172EA29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91D-F465-4F66-9D84-79DF1488208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8E762-93C9-49EB-A982-83CBA8BE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4A3F4-9A06-4690-BC3F-EBA1AD50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57-CD6F-4AD7-B14D-8A7E1074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4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7AB315-DA38-4734-8ED4-929E9256C6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1AC82-630E-412B-A052-52879C5EA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C719C-A413-40AE-824D-2F5C65A1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91D-F465-4F66-9D84-79DF1488208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DBB1-B839-4E59-93B1-5AEA90D26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7BCCA-B1F5-4EA4-B59E-2BCAB42A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57-CD6F-4AD7-B14D-8A7E1074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9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1438-D14E-4A70-8B5E-8281FD17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21954-05AF-4FF4-B9D7-C43246B29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37AF2-6C5A-4F73-BAB2-35C8231B7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91D-F465-4F66-9D84-79DF1488208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BA9A9-A06B-4951-9BBF-348090F0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EBEBC-CD32-4C6E-AB35-4BF90B61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57-CD6F-4AD7-B14D-8A7E1074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2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8703-6BFE-41D3-9B6E-9873060E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31074-DF99-4932-A544-FE6BB673A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47E9A-DDAF-402E-B0AE-049302B5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91D-F465-4F66-9D84-79DF1488208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8268D-2FD3-49E6-B274-8CA3668CE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1A30D-0CA3-4B23-BD6E-65B2B0C7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57-CD6F-4AD7-B14D-8A7E1074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1CF4-33BE-429D-8DF6-41A73654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9C410-CA3B-44EB-92F0-4D453261D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6918E-DBDE-4EA6-B378-9DA20A837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F3D42-C80A-4C56-8229-B5D1C3D3E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91D-F465-4F66-9D84-79DF1488208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B94D6-2375-4F16-9BFB-45FF7CCC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FAF67-589E-442F-AE50-0AEB3264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57-CD6F-4AD7-B14D-8A7E1074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6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78A7-6DFE-4A4F-8D01-6F4D8BD9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B07DF-8486-4FF8-80DE-E8437920F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BCBAB-51F3-4BC4-B620-C53E12638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87EA6-DF4D-4992-81AC-5AB59B645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B6476-6B57-4D13-82BF-7360D2308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F2232-4F02-4164-8881-5E679A9E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91D-F465-4F66-9D84-79DF1488208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D20227-8025-4794-A4F0-2CE0653D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7B1A3-0944-4120-8448-40332F91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57-CD6F-4AD7-B14D-8A7E1074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FD47C-ED03-4E06-97DE-7425DDD9F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4FB8F-D998-425E-B218-3D87A547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91D-F465-4F66-9D84-79DF1488208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43B7A-91AA-4316-824F-F5DF29D6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43241-798B-4887-A275-442184DB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57-CD6F-4AD7-B14D-8A7E1074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6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139C6A-AFCC-475D-AC35-4C14914E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91D-F465-4F66-9D84-79DF1488208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22AAB-C5ED-4C10-9D6E-08692FB4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31F65-A3F3-40E1-9041-D955A28F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57-CD6F-4AD7-B14D-8A7E1074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3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8AF9-F784-454F-B4CD-298972D1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D7496-E98E-4168-86FF-1D45C64E2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F9B6F-9FF8-45AE-A7E7-A85DF1928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1B309-9177-45BF-B34B-603D3DF6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91D-F465-4F66-9D84-79DF1488208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E8A5F-7C51-4AD9-BD86-5DD1AF64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E0284-4FEA-4CBA-9B4F-E0928911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57-CD6F-4AD7-B14D-8A7E1074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7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2AA78-237C-4EF6-81F4-6C8EBC1D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DDAFFF-5BC5-4097-9E27-95244CC07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FC6C5-EFB1-43B6-B152-4ABA96D49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F9A4A-478D-4EDC-983A-429F37A9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91D-F465-4F66-9D84-79DF1488208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0D4EC-96C6-4560-A69C-573C5E6B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A738B-56D1-4F91-BF28-08ED09E5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3157-CD6F-4AD7-B14D-8A7E1074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5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5D9F9B-FC7B-4E1E-91A8-48E5B6C4D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255B-BD39-4319-B988-AE1845D53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A643D-27C9-4FDA-A13F-F19901770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AB91D-F465-4F66-9D84-79DF1488208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9AB88-231B-49F6-85FA-6608276A1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9FB76-C036-4F1C-9119-0875CB632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3157-CD6F-4AD7-B14D-8A7E1074D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1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9052B-325A-41B7-B67B-FA882B63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7"/>
            <a:ext cx="12192001" cy="6850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68EA1-A02A-4A51-9C06-FFFEEFF51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12969"/>
          </a:xfrm>
        </p:spPr>
        <p:txBody>
          <a:bodyPr>
            <a:normAutofit fontScale="90000"/>
          </a:bodyPr>
          <a:lstStyle/>
          <a:p>
            <a:pPr algn="l"/>
            <a:r>
              <a:rPr lang="ru-RU" sz="7200" b="1" dirty="0"/>
              <a:t>Семь печатей</a:t>
            </a:r>
            <a:endParaRPr lang="en-US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407B3-97E5-4C9F-B764-6652C7985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73188"/>
            <a:ext cx="9144000" cy="3384612"/>
          </a:xfrm>
        </p:spPr>
        <p:txBody>
          <a:bodyPr/>
          <a:lstStyle/>
          <a:p>
            <a:pPr algn="l"/>
            <a:r>
              <a:rPr lang="ru-RU" sz="4800" dirty="0"/>
              <a:t>Откровение 6, 7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185417-8533-4616-8C08-2B12EE63B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509" y="2827628"/>
            <a:ext cx="8030110" cy="368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0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9052B-325A-41B7-B67B-FA882B63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7"/>
            <a:ext cx="12192001" cy="68500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D063B4-B513-4FA8-93C6-88739FFB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8883"/>
          </a:xfrm>
        </p:spPr>
        <p:txBody>
          <a:bodyPr>
            <a:normAutofit fontScale="90000"/>
          </a:bodyPr>
          <a:lstStyle/>
          <a:p>
            <a:br>
              <a:rPr lang="en-US" sz="6000" b="1" dirty="0"/>
            </a:br>
            <a:br>
              <a:rPr lang="en-US" sz="6000" b="1" dirty="0"/>
            </a:br>
            <a:br>
              <a:rPr lang="en-US" sz="6000" b="1" dirty="0"/>
            </a:br>
            <a:r>
              <a:rPr lang="ru-RU" sz="6000" b="1" dirty="0"/>
              <a:t>144 000 запечатленных</a:t>
            </a:r>
            <a:r>
              <a:rPr lang="en-US" sz="6000" b="1" dirty="0"/>
              <a:t> (7:4)</a:t>
            </a:r>
            <a:r>
              <a:rPr lang="ru-RU" sz="6000" b="1" dirty="0"/>
              <a:t> </a:t>
            </a:r>
            <a:r>
              <a:rPr lang="ru-RU" sz="3600" b="1" dirty="0"/>
              <a:t>я услышал, сколько человек было отмечено печатью: сто сорок четыре тысячи, и были они из каждого рода Израилева.</a:t>
            </a:r>
            <a:r>
              <a:rPr lang="en-US" sz="3600" b="1" dirty="0"/>
              <a:t> </a:t>
            </a:r>
            <a:br>
              <a:rPr lang="en-US" sz="3600" b="1" dirty="0"/>
            </a:br>
            <a:r>
              <a:rPr lang="en-US" sz="3600" b="1" dirty="0"/>
              <a:t>12 X 12 000 = 144 000</a:t>
            </a:r>
            <a:br>
              <a:rPr lang="en-US" sz="3600" b="1" dirty="0"/>
            </a:br>
            <a:br>
              <a:rPr lang="en-US" sz="6000" b="1" dirty="0"/>
            </a:br>
            <a:br>
              <a:rPr lang="en-US" sz="6000" b="1" dirty="0"/>
            </a:br>
            <a:r>
              <a:rPr lang="ru-RU" sz="6000" b="1" dirty="0"/>
              <a:t> </a:t>
            </a:r>
            <a:endParaRPr lang="en-US" sz="6000" b="1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03F3F98-0A29-4DC2-89D0-79E1991330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05649" y="2461195"/>
            <a:ext cx="8096314" cy="40316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7BD6A-DCB1-43A8-A6F7-DC3B596DC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959441"/>
            <a:ext cx="5181600" cy="221752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0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9052B-325A-41B7-B67B-FA882B63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7"/>
            <a:ext cx="12192001" cy="68500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D063B4-B513-4FA8-93C6-88739FFB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2" y="365125"/>
            <a:ext cx="108307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/>
              <a:t>Великое множество в белых одеждах с пальмовыми ветвями (7:9-17) </a:t>
            </a:r>
            <a:endParaRPr lang="en-US" sz="60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1FE60A-C25C-4A02-A616-E59C96B4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697" y="1825625"/>
            <a:ext cx="626763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Эти люди - те, кто прошёл через великие испытания. Они омыли свои одежды в крови Агнца и сделали их чистыми и белыми.</a:t>
            </a:r>
            <a:r>
              <a:rPr lang="en-US" sz="2400" b="1" dirty="0"/>
              <a:t> </a:t>
            </a:r>
            <a:r>
              <a:rPr lang="ru-RU" sz="2400" b="1" dirty="0"/>
              <a:t>Вот почему они стоят сейчас перед престолом Божьим и день и ночь поклоняются Богу в Его храме. Сидящий на престоле защитит их Своим присутствием.Никогда больше они не будут испытывать ни голода, ни жажды. Никогда не опалит их солнце или жар испепеляющий.</a:t>
            </a:r>
            <a:r>
              <a:rPr lang="en-US" sz="2400" b="1" dirty="0"/>
              <a:t> </a:t>
            </a:r>
            <a:r>
              <a:rPr lang="ru-RU" sz="2400" b="1" dirty="0"/>
              <a:t>Ибо Агнец, Кто перед самым престолом, будет их пастырем и поведёт их к животворному источнику. И Бог осушит их слезы".</a:t>
            </a:r>
            <a:endParaRPr lang="en-US" sz="24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D36A8C-DA89-4939-BF14-2B796DB437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5578" y="1825624"/>
            <a:ext cx="4219493" cy="47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9052B-325A-41B7-B67B-FA882B63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7"/>
            <a:ext cx="12192001" cy="68500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D063B4-B513-4FA8-93C6-88739FFB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Почему Бог медлит с судом?</a:t>
            </a:r>
            <a:endParaRPr lang="en-US" sz="60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11409-C188-4059-9082-7E872FDED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400" b="1" dirty="0"/>
              <a:t>__ Чтобы больше людей умерли 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        </a:t>
            </a:r>
            <a:r>
              <a:rPr lang="ru-RU" sz="4400" b="1" dirty="0"/>
              <a:t>за веру.</a:t>
            </a:r>
          </a:p>
          <a:p>
            <a:pPr marL="0" indent="0">
              <a:buNone/>
            </a:pPr>
            <a:r>
              <a:rPr lang="ru-RU" sz="4400" b="1" dirty="0"/>
              <a:t>__ Чтобы все слуги Христа были </a:t>
            </a:r>
            <a:r>
              <a:rPr lang="en-US" sz="4400" b="1" dirty="0"/>
              <a:t> </a:t>
            </a:r>
          </a:p>
          <a:p>
            <a:pPr marL="0" indent="0">
              <a:buNone/>
            </a:pPr>
            <a:r>
              <a:rPr lang="en-US" sz="4400" b="1" dirty="0"/>
              <a:t>       </a:t>
            </a:r>
            <a:r>
              <a:rPr lang="ru-RU" sz="4400" b="1" dirty="0"/>
              <a:t>запечатлены.</a:t>
            </a:r>
          </a:p>
          <a:p>
            <a:pPr marL="0" indent="0">
              <a:buNone/>
            </a:pPr>
            <a:r>
              <a:rPr lang="ru-RU" sz="4400" b="1" dirty="0"/>
              <a:t>__ Чтобы еще больше людей 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       </a:t>
            </a:r>
            <a:r>
              <a:rPr lang="ru-RU" sz="4400" b="1" dirty="0"/>
              <a:t>покаялись и спаслись.</a:t>
            </a:r>
          </a:p>
          <a:p>
            <a:pPr marL="0" indent="0">
              <a:buNone/>
            </a:pPr>
            <a:r>
              <a:rPr lang="ru-RU" sz="4400" b="1" dirty="0"/>
              <a:t>__ Бог все еще не знает, что делать, 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       </a:t>
            </a:r>
            <a:r>
              <a:rPr lang="ru-RU" sz="4400" b="1" dirty="0"/>
              <a:t>и тянет время.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85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9052B-325A-41B7-B67B-FA882B63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00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D063B4-B513-4FA8-93C6-88739FFB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/>
              <a:t>Бог медлит с судом, чтобы больше людей было замучено.</a:t>
            </a:r>
            <a:r>
              <a:rPr lang="en-US" sz="6000" b="1" dirty="0"/>
              <a:t> (6:10,11)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947A9D-D56B-4EAD-80A7-7876A08C1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819" y="1825625"/>
            <a:ext cx="5788981" cy="4770484"/>
          </a:xfrm>
        </p:spPr>
        <p:txBody>
          <a:bodyPr>
            <a:noAutofit/>
          </a:bodyPr>
          <a:lstStyle/>
          <a:p>
            <a:r>
              <a:rPr lang="ru-RU" b="1" dirty="0"/>
              <a:t>И кричали они громкими голосами: „Сколько же ещё, Господи Святой и Истинный, будешь Ты выжидать, не верша суда Своего и не наказывая тех, кто убил нас, обитателей земли?“</a:t>
            </a:r>
            <a:r>
              <a:rPr lang="en-US" b="1" dirty="0"/>
              <a:t> </a:t>
            </a:r>
            <a:r>
              <a:rPr lang="ru-RU" b="1" dirty="0"/>
              <a:t>И каждому из них были даны белые одежды и было сказано, чтобы подождали они ещё немного, пока ещё некоторое число их собратьев, слуг Христовых, будет, как и они, убито.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09A76-CB49-404B-8D1D-81CE614A8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6917" y="1825625"/>
            <a:ext cx="4314547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6000" b="1" dirty="0"/>
          </a:p>
          <a:p>
            <a:pPr marL="0" indent="0" algn="ctr">
              <a:buNone/>
            </a:pPr>
            <a:r>
              <a:rPr lang="ru-RU" sz="6000" b="1" dirty="0"/>
              <a:t>«Кровь мучеников — семя христианства»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326881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9052B-325A-41B7-B67B-FA882B63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7"/>
            <a:ext cx="12192001" cy="68500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D063B4-B513-4FA8-93C6-88739FFB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85112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Бог медлит с судом еще и потому, чтобы ясно стало, кто </a:t>
            </a:r>
            <a:br>
              <a:rPr lang="en-US" sz="6000" b="1" dirty="0"/>
            </a:br>
            <a:r>
              <a:rPr lang="ru-RU" sz="6000" b="1" dirty="0"/>
              <a:t>принадлежит Ему. </a:t>
            </a:r>
            <a:endParaRPr lang="en-US" sz="60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A07F2D-8E6D-4566-B798-177131D71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842" y="2663301"/>
            <a:ext cx="4793942" cy="3513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7:3</a:t>
            </a:r>
            <a:r>
              <a:rPr lang="ru-RU" sz="3600" b="1" dirty="0"/>
              <a:t>	</a:t>
            </a:r>
          </a:p>
          <a:p>
            <a:pPr marL="0" indent="0">
              <a:buNone/>
            </a:pPr>
            <a:r>
              <a:rPr lang="ru-RU" sz="3600" b="1" dirty="0"/>
              <a:t>Ангел сказал: „Не наносите вреда земле, морю и деревьям до тех пор, пока мы не отметим слуг нашего Бога печатью на лбу".</a:t>
            </a:r>
            <a:endParaRPr lang="en-US" sz="36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F9E708-9ECD-45C3-BF66-E6E8E9BC43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5999" y="1773946"/>
            <a:ext cx="3974960" cy="4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5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9052B-325A-41B7-B67B-FA882B63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7"/>
            <a:ext cx="12192001" cy="68500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D063B4-B513-4FA8-93C6-88739FFB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5" y="365126"/>
            <a:ext cx="11372296" cy="84223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/>
              <a:t>Бог  ждет, чтобы больше людей спаслись</a:t>
            </a:r>
            <a:endParaRPr lang="en-US" sz="4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11409-C188-4059-9082-7E872FDED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136342"/>
            <a:ext cx="10369119" cy="50406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7</a:t>
            </a:r>
            <a:r>
              <a:rPr lang="en-US" sz="3200" b="1" dirty="0"/>
              <a:t> </a:t>
            </a:r>
            <a:r>
              <a:rPr lang="ru-RU" sz="3200" b="1" dirty="0"/>
              <a:t>Небеса же и земля, которые существуют сейчас, по тому же самому велению сохранены, чтобы быть уничтожены огнём. Сохраняются они до того дня, </a:t>
            </a:r>
          </a:p>
          <a:p>
            <a:pPr marL="0" indent="0">
              <a:buNone/>
            </a:pPr>
            <a:r>
              <a:rPr lang="ru-RU" sz="3200" b="1" dirty="0"/>
              <a:t>когда неблагочестивые люди будут осуждены и        уничтожены.</a:t>
            </a:r>
          </a:p>
          <a:p>
            <a:pPr marL="0" indent="0">
              <a:buNone/>
            </a:pPr>
            <a:r>
              <a:rPr lang="ru-RU" sz="3200" b="1" dirty="0"/>
              <a:t>8</a:t>
            </a:r>
            <a:r>
              <a:rPr lang="en-US" sz="3200" b="1" dirty="0"/>
              <a:t> </a:t>
            </a:r>
            <a:r>
              <a:rPr lang="ru-RU" sz="3200" b="1" dirty="0"/>
              <a:t>Но не забывайте одного, дорогие друзья: с Богом день, словно тысяча лет, а тысяча лет, словно один день.</a:t>
            </a:r>
          </a:p>
          <a:p>
            <a:pPr marL="0" indent="0">
              <a:buNone/>
            </a:pPr>
            <a:r>
              <a:rPr lang="ru-RU" sz="3200" b="1" dirty="0"/>
              <a:t>9</a:t>
            </a:r>
            <a:r>
              <a:rPr lang="en-US" sz="3200" b="1" dirty="0"/>
              <a:t> </a:t>
            </a:r>
            <a:r>
              <a:rPr lang="ru-RU" sz="3200" b="1" dirty="0"/>
              <a:t>Господь не откладывает исполнение обещания Своего, как считают некоторые, Он лишь проявляет к вам терпение, ибо не хочет ничьего уничтожения. Наоборот, Он хочет, чтобы все покаялись и перестали грешить.</a:t>
            </a:r>
            <a:r>
              <a:rPr lang="en-US" sz="3200" b="1" dirty="0"/>
              <a:t> (</a:t>
            </a:r>
            <a:r>
              <a:rPr lang="ru-RU" sz="3200" b="1" dirty="0"/>
              <a:t>2</a:t>
            </a:r>
            <a:r>
              <a:rPr lang="en-US" sz="3200" b="1" dirty="0"/>
              <a:t> </a:t>
            </a:r>
            <a:r>
              <a:rPr lang="ru-RU" sz="3200" b="1" dirty="0"/>
              <a:t>Петра 3:7-9)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74304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9052B-325A-41B7-B67B-FA882B63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7"/>
            <a:ext cx="12192001" cy="6850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CC5996-8AE9-461B-9484-417D98FA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8AE8A-1796-47D3-B113-48B3DDA60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272" y="905522"/>
            <a:ext cx="4845728" cy="5271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/>
              <a:t>Спасение приходит от веры в то, что Иисус – Сын Божий и умер на Кресте, чтобы заплатить за наши грехи. </a:t>
            </a:r>
            <a:endParaRPr lang="en-US" sz="4800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8BC0F27-6BCB-4E34-B436-B379D0B496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0" y="503744"/>
            <a:ext cx="3978348" cy="58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3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9052B-325A-41B7-B67B-FA882B63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7"/>
            <a:ext cx="12192001" cy="68500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D063B4-B513-4FA8-93C6-88739FFB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60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11409-C188-4059-9082-7E872FDED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8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9052B-325A-41B7-B67B-FA882B63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7"/>
            <a:ext cx="12192001" cy="68500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D063B4-B513-4FA8-93C6-88739FFB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/>
              <a:t>Четыре всадника </a:t>
            </a:r>
            <a:br>
              <a:rPr lang="en-US" sz="6000" b="1" dirty="0"/>
            </a:br>
            <a:r>
              <a:rPr lang="ru-RU" sz="6000" b="1" dirty="0"/>
              <a:t>апока́липсиса</a:t>
            </a:r>
            <a:endParaRPr lang="en-US" sz="60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11409-C188-4059-9082-7E872FDED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Картина В. Васнецова «Воины апокалипсиса».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71C8E-0735-4096-8EEE-923BB59F2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77" y="2406311"/>
            <a:ext cx="6777916" cy="42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3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9052B-325A-41B7-B67B-FA882B63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7"/>
            <a:ext cx="12192001" cy="68500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D063B4-B513-4FA8-93C6-88739FFB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8" y="365125"/>
            <a:ext cx="11115690" cy="1325563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1-я печать (6:1,2) </a:t>
            </a:r>
            <a:br>
              <a:rPr lang="ru-RU" sz="6000" b="1" dirty="0"/>
            </a:br>
            <a:r>
              <a:rPr lang="ru-RU" sz="6000" dirty="0"/>
              <a:t>Белый конь (победа). </a:t>
            </a:r>
            <a:endParaRPr lang="en-US" sz="6000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58413E-C48C-405F-9D22-9F78AFE35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623F-A8B8-4134-9CD0-B440714A6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9698" y="1882066"/>
            <a:ext cx="5757878" cy="4722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И я увидел, как Агнец сломал первую из семи печатей и услышал, как одно из животных сказало голосом, подобным грому: „Приди".И посмотрел я тогда и увидел перед собой белого коня. У всадника в руках был лук и был дан ему венец, и он, победоносный, поехал побеждать.</a:t>
            </a:r>
            <a:endParaRPr lang="en-US" sz="32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B51FDD-0E0E-4EEB-8B0A-ABFE167E9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7F12EE1-6BD3-425E-B6B3-F4EE32085B2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69325"/>
          <a:stretch/>
        </p:blipFill>
        <p:spPr>
          <a:xfrm>
            <a:off x="6390833" y="608093"/>
            <a:ext cx="2833913" cy="57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8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9052B-325A-41B7-B67B-FA882B63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7"/>
            <a:ext cx="12192001" cy="68500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D063B4-B513-4FA8-93C6-88739FFB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61" y="365125"/>
            <a:ext cx="10977239" cy="1325563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2-я печать (6:3,4)</a:t>
            </a:r>
            <a:r>
              <a:rPr lang="ru-RU" sz="6000" dirty="0"/>
              <a:t> </a:t>
            </a:r>
            <a:br>
              <a:rPr lang="ru-RU" sz="6000" dirty="0"/>
            </a:br>
            <a:r>
              <a:rPr lang="ru-RU" sz="6000" dirty="0"/>
              <a:t>Рыжий конь (война).</a:t>
            </a:r>
            <a:endParaRPr lang="en-US" sz="60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A2BE54-6DDD-4EEC-ADE4-9142E8075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561" y="2047876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Агнец сломал вторую печать, и я услышал, как второе животное сказало: „Приди".И вышел тогда другой конь, красный, как огонь. И всаднику было дано разрешение лишить землю мира и вынудить людей убивать друг друга. И дали ему большой меч.</a:t>
            </a:r>
            <a:endParaRPr lang="en-US" sz="32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05F90F-D9A4-4F61-98E6-0344083A5B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6622" r="24486"/>
          <a:stretch/>
        </p:blipFill>
        <p:spPr>
          <a:xfrm>
            <a:off x="6484161" y="984904"/>
            <a:ext cx="3432195" cy="55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0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9052B-325A-41B7-B67B-FA882B63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7"/>
            <a:ext cx="12192001" cy="68500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D063B4-B513-4FA8-93C6-88739FFB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2" y="365125"/>
            <a:ext cx="11096348" cy="1325563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3-я печать (6:5,6)</a:t>
            </a:r>
            <a:r>
              <a:rPr lang="ru-RU" sz="6000" dirty="0"/>
              <a:t> </a:t>
            </a:r>
            <a:br>
              <a:rPr lang="ru-RU" sz="6000" dirty="0"/>
            </a:br>
            <a:r>
              <a:rPr lang="ru-RU" sz="6000" dirty="0"/>
              <a:t>вороной конь (голод) </a:t>
            </a:r>
            <a:endParaRPr lang="en-US" sz="60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83988F-6263-4F8B-935D-3F1BE330F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596" y="1825625"/>
            <a:ext cx="570020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И сломал Агнец третью печать, и я услышал, как третье животное сказало: „Приди". И посмотрел я тогда, и был передо мной чёрный конь. Всадник держал в руках весы.И услышал я нечто подобное звучанию голоса, исходившего оттуда, где были четверо животных. Голос сказал: „Одна мера пшеницы за серебряную монету, и три меры ячменя за серебряную монету. Но не испорти масла и вина!"</a:t>
            </a:r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0B25B1-357C-4E7B-A3A3-665EC4836C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0860" r="45902"/>
          <a:stretch/>
        </p:blipFill>
        <p:spPr>
          <a:xfrm>
            <a:off x="6706320" y="365125"/>
            <a:ext cx="3263303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2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9052B-325A-41B7-B67B-FA882B63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7"/>
            <a:ext cx="12192001" cy="68500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D063B4-B513-4FA8-93C6-88739FFB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1" y="365125"/>
            <a:ext cx="11167369" cy="1543574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4-я печать (6:7,8)</a:t>
            </a:r>
            <a:r>
              <a:rPr lang="ru-RU" sz="6000" dirty="0"/>
              <a:t> </a:t>
            </a:r>
            <a:br>
              <a:rPr lang="ru-RU" sz="6000" dirty="0"/>
            </a:br>
            <a:r>
              <a:rPr lang="ru-RU" sz="6000" dirty="0"/>
              <a:t>бледный конь (смерть) </a:t>
            </a:r>
            <a:br>
              <a:rPr lang="ru-RU" sz="6000" dirty="0"/>
            </a:br>
            <a:endParaRPr lang="en-US" sz="60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0F9B18-2225-4150-9DD5-0C2811389D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И Агнец сломал четвёртую печать, и я услышал голос четвёртого животного, произнёсший: „Приди".И тогда я взглянул и оказался передо мной бледный конь и всадник, имя которому „Смерть", и за ним следовал Ад. И дана ему была власть над четвёртой частью земли убивать мечом, голодом и болезнями и с помощью диких животных.</a:t>
            </a:r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E79BCA0-DFD4-471E-AB86-5F50D93524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72630"/>
          <a:stretch/>
        </p:blipFill>
        <p:spPr>
          <a:xfrm>
            <a:off x="7075504" y="285226"/>
            <a:ext cx="2707690" cy="617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5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9052B-325A-41B7-B67B-FA882B63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7"/>
            <a:ext cx="12192001" cy="68500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D063B4-B513-4FA8-93C6-88739FFB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7760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5-я печать (6:9-11) убитые за Слово Божье, взывают о мщении</a:t>
            </a:r>
            <a:br>
              <a:rPr lang="ru-RU" sz="6000" b="1" dirty="0"/>
            </a:br>
            <a:endParaRPr lang="en-US" sz="60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81C125-AB8E-4514-A706-45238C8E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19" y="1597981"/>
            <a:ext cx="10360241" cy="4578982"/>
          </a:xfrm>
        </p:spPr>
        <p:txBody>
          <a:bodyPr>
            <a:noAutofit/>
          </a:bodyPr>
          <a:lstStyle/>
          <a:p>
            <a:r>
              <a:rPr lang="ru-RU" sz="3200" b="1" dirty="0"/>
              <a:t>Когда Агнец сломал пятую печать, я увидел под алтарём души умерщвлённых за то, что они были послушны слову Божьему и истине, которую получили.</a:t>
            </a:r>
          </a:p>
          <a:p>
            <a:r>
              <a:rPr lang="ru-RU" sz="3200" b="1" dirty="0"/>
              <a:t>И кричали они громкими голосами: „Сколько же ещё, Господи Святой и Истинный, будешь Ты выжидать, не верша суда Своего и не наказывая тех, кто убил нас, обитателей земли?"</a:t>
            </a:r>
          </a:p>
          <a:p>
            <a:r>
              <a:rPr lang="ru-RU" sz="3200" b="1" dirty="0"/>
              <a:t>11 И каждому из них были даны белые одежды и было сказано, чтобы подождали они ещё немного, пока ещё некоторое число их собратьев, слуг Христовых, будет, как и они, убито.</a:t>
            </a:r>
            <a:endParaRPr lang="en-US" sz="3200" b="1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E675985-29C1-45E3-8B25-E6EAC99E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42" y="333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CD8396A-2BA0-44D0-9B27-9AAC9EFC2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442" y="4905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печать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6:9-11</a:t>
            </a:r>
            <a:r>
              <a:rPr kumimoji="0" lang="ru-RU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0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9052B-325A-41B7-B67B-FA882B63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7937"/>
            <a:ext cx="12192001" cy="68500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D063B4-B513-4FA8-93C6-88739FFB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6840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6-я печать (6:12-17) </a:t>
            </a:r>
            <a:br>
              <a:rPr lang="ru-RU" sz="6000" b="1" dirty="0"/>
            </a:br>
            <a:r>
              <a:rPr lang="ru-RU" sz="6000" b="1" dirty="0"/>
              <a:t>Природные катаклизмы</a:t>
            </a:r>
            <a:br>
              <a:rPr lang="ru-RU" sz="6000" b="1" dirty="0"/>
            </a:br>
            <a:endParaRPr lang="en-US" sz="6000" b="1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7A7E12B-DD7D-4003-AC02-8DBA5D365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0737" y="1630315"/>
            <a:ext cx="7324374" cy="48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4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9052B-325A-41B7-B67B-FA882B63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7"/>
            <a:ext cx="12192001" cy="6850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65183-86FB-426A-9B8A-AC19A87A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Откровение 7:1-4. Ангелы, сдерживающих ветры, которые символизируют суд. </a:t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E4AB4-0AAB-4FAB-B33C-72EAA5F5E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9406"/>
            <a:ext cx="5181600" cy="53798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b="1" dirty="0"/>
              <a:t>После этого я увидел четырёх ангелов, стоявших у четырёх краёв земли, сдерживая четыре ветра земли, чтобы ни один ветер не дул на землю, море и деревья.</a:t>
            </a:r>
            <a:r>
              <a:rPr lang="en-US" sz="4000" b="1" dirty="0"/>
              <a:t> </a:t>
            </a:r>
            <a:r>
              <a:rPr lang="ru-RU" sz="4000" b="1" dirty="0"/>
              <a:t>Затем я увидел другого ангела, идущего с востока. Он нёс печать живого Бога, и закричал он громким голосом, обращаясь к четырём ангелам, которым дозволено вредить земле и морю.Он сказал: „Не наносите вреда земле, морю и деревьям до тех пор, пока мы не отметим слуг нашего Бога печатью на лбу".</a:t>
            </a:r>
            <a:endParaRPr lang="en-US" sz="4000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ACBD03-2F13-4EC9-A1F5-C35C322147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5999" y="1518501"/>
            <a:ext cx="3709356" cy="49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85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1015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Семь печатей</vt:lpstr>
      <vt:lpstr>Четыре всадника  апока́липсиса</vt:lpstr>
      <vt:lpstr>1-я печать (6:1,2)  Белый конь (победа). </vt:lpstr>
      <vt:lpstr>2-я печать (6:3,4)  Рыжий конь (война).</vt:lpstr>
      <vt:lpstr>3-я печать (6:5,6)  вороной конь (голод) </vt:lpstr>
      <vt:lpstr>4-я печать (6:7,8)  бледный конь (смерть)  </vt:lpstr>
      <vt:lpstr>5-я печать (6:9-11) убитые за Слово Божье, взывают о мщении </vt:lpstr>
      <vt:lpstr>6-я печать (6:12-17)  Природные катаклизмы </vt:lpstr>
      <vt:lpstr>Откровение 7:1-4. Ангелы, сдерживающих ветры, которые символизируют суд.  </vt:lpstr>
      <vt:lpstr>   144 000 запечатленных (7:4) я услышал, сколько человек было отмечено печатью: сто сорок четыре тысячи, и были они из каждого рода Израилева.  12 X 12 000 = 144 000    </vt:lpstr>
      <vt:lpstr>Великое множество в белых одеждах с пальмовыми ветвями (7:9-17) </vt:lpstr>
      <vt:lpstr>Почему Бог медлит с судом?</vt:lpstr>
      <vt:lpstr>Бог медлит с судом, чтобы больше людей было замучено. (6:10,11)</vt:lpstr>
      <vt:lpstr>Бог медлит с судом еще и потому, чтобы ясно стало, кто  принадлежит Ему. </vt:lpstr>
      <vt:lpstr>Бог  ждет, чтобы больше людей спаслись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«Ты знаешь своих коней?» </dc:title>
  <dc:creator>John</dc:creator>
  <cp:lastModifiedBy>John</cp:lastModifiedBy>
  <cp:revision>42</cp:revision>
  <dcterms:created xsi:type="dcterms:W3CDTF">2020-05-29T09:59:25Z</dcterms:created>
  <dcterms:modified xsi:type="dcterms:W3CDTF">2020-05-30T08:51:09Z</dcterms:modified>
</cp:coreProperties>
</file>