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4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44E17-FA31-4500-A738-9E9E2EF0F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ACD5C8-AF7D-4370-8929-B6204B947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A6A66-5A2C-4815-BB8E-0DEF360ED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25F64-F58E-4394-9EB1-FB0125527E2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1D0BB-9A77-4ADC-AE7B-0F45C891D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682F1-D565-4B51-9890-F62C9AC5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B957-141F-404F-B9DE-DFB6AE80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6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A6EE9-CA6B-409F-B512-C93F1E6EC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9A99E0-B889-4A51-B348-200E70043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F7121-92F6-468C-BCDC-8A481BA08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25F64-F58E-4394-9EB1-FB0125527E2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84CF2-CCF2-464B-9BC7-C93973238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E5B70-6C6B-45B4-B7C3-833383B5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B957-141F-404F-B9DE-DFB6AE80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5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64B182-5686-49BF-8129-4537F48E36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4B21A0-61DE-4DAC-A1DA-10A6BB96E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06FCB-0018-4D66-BB43-B89739DE4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25F64-F58E-4394-9EB1-FB0125527E2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A4F02-0BEF-48D7-9B4F-1AA397CE6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C7CE8-916B-466C-9063-BE9465BE3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B957-141F-404F-B9DE-DFB6AE80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7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8AB97-2E7C-42B3-809D-841B9F218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23225-A190-4ABD-B4B5-033D4444A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58AD3-BDF7-43AA-8F42-5B3A052DB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25F64-F58E-4394-9EB1-FB0125527E2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A0BFF-663B-4D82-9638-B19F8BD99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7EEE5-B63C-4CC2-8F68-1E344B1E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B957-141F-404F-B9DE-DFB6AE80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3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2A399-D78F-426B-BE58-491C130E3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C7F87-5F4D-4827-8513-D167272D1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D57C1-7CE4-4FE7-905F-DCECF8C92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25F64-F58E-4394-9EB1-FB0125527E2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1DBB-A50D-4C2E-8947-3D492D3E0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60385-62DA-4330-AB90-484638A2D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B957-141F-404F-B9DE-DFB6AE80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5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B01C1-54BC-4992-8824-844ABA0AC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5D3E8-8C69-4EA9-96E6-475339782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DC3E7-5D29-4A14-AA5A-1A5A27303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17A3A-3CDF-4966-ABB0-578778BDA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25F64-F58E-4394-9EB1-FB0125527E2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3F22C-5F37-4530-9CE4-CBA9D2705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7D033-1738-4477-96A6-C77F5560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B957-141F-404F-B9DE-DFB6AE80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80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05EF7-B912-4E60-87D4-54318A019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99AAB-F4FD-4349-A508-3F13D3519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573B6-8479-421B-911F-F6C8BEECC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311083-034B-46B2-A718-45FAB71E7C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A6AFED-E8D9-4F4F-B4F5-9EE022076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7FD568-8382-4128-A829-00AA9D0DA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25F64-F58E-4394-9EB1-FB0125527E2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CB3A8A-1215-4807-A013-CC6DF54A6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AC063C-967B-4239-86AC-AFFBEFF8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B957-141F-404F-B9DE-DFB6AE80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7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535E-FD45-40D9-80C6-671976131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B877D0-A80A-4F15-879C-5CFA8678F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25F64-F58E-4394-9EB1-FB0125527E2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9C77B0-A4C8-4E2B-A531-26CE8ED51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276285-375C-45D3-9CE3-A5DAC7AC9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B957-141F-404F-B9DE-DFB6AE80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C4B454-5DD4-4FB4-93CC-9B5746DEF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25F64-F58E-4394-9EB1-FB0125527E2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F53B1C-EA85-4E7C-9BF6-B38A341D6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D0E61-3C7C-4C1E-BE7F-E08161429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B957-141F-404F-B9DE-DFB6AE80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22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759B4-9635-4F14-9D5D-17E8C315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69D29-8836-4AE8-A2F2-7E2768D38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6963A-50D6-4E86-97DD-A90FFA243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FC219-D9FD-4410-B004-8A1FF8A4D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25F64-F58E-4394-9EB1-FB0125527E2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CCEFE-2951-47B0-A109-5D9ABDA79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99292-594D-4AD7-BEC8-D1561646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B957-141F-404F-B9DE-DFB6AE80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C090C-6627-4599-9E7F-CDB74195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504928-0CF4-46E9-9B47-6E7254507A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725786-0944-4760-9C0F-5C3C53BCB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4E5E4-545B-44D3-AFEA-C78A3F4E4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25F64-F58E-4394-9EB1-FB0125527E2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13C004-D41F-46BE-9335-C805F6B14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EE203-F466-470E-8FB2-5BED1262C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B957-141F-404F-B9DE-DFB6AE80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0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6D48A0-8DBB-4762-9477-F6DF69767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37440-E909-41EB-B077-ADEB9F77E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AE041-C6A5-41AD-A1F7-8C2E9A847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25F64-F58E-4394-9EB1-FB0125527E2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DBEA6-3340-45C7-B40C-45078D414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16300-3DF5-4F84-A788-59AC798E8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FB957-141F-404F-B9DE-DFB6AE80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0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C6C5CD-CCAC-4E37-9D8B-4E614461F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5DC0F2-935C-4F2A-89AB-4ED753BC4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330" y="1122363"/>
            <a:ext cx="8593585" cy="2387600"/>
          </a:xfrm>
        </p:spPr>
        <p:txBody>
          <a:bodyPr/>
          <a:lstStyle/>
          <a:p>
            <a:r>
              <a:rPr lang="ru-RU" dirty="0"/>
              <a:t>Два зверя </a:t>
            </a:r>
            <a:br>
              <a:rPr lang="ru-RU" dirty="0"/>
            </a:br>
            <a:r>
              <a:rPr lang="ru-RU" dirty="0"/>
              <a:t>Откровение 10-13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BC270-9090-4CAA-A31B-27872DACC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330" y="3602038"/>
            <a:ext cx="8593585" cy="1655762"/>
          </a:xfrm>
        </p:spPr>
        <p:txBody>
          <a:bodyPr>
            <a:normAutofit/>
          </a:bodyPr>
          <a:lstStyle/>
          <a:p>
            <a:r>
              <a:rPr lang="ru-RU" sz="9600" dirty="0">
                <a:solidFill>
                  <a:schemeClr val="bg1"/>
                </a:solidFill>
              </a:rPr>
              <a:t>666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67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C6C5CD-CCAC-4E37-9D8B-4E614461F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D9A0DD0-82CA-47BB-9433-AD953C863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A5627-F3BC-46FF-8DD3-873E9C7EB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31097" cy="4351338"/>
          </a:xfrm>
        </p:spPr>
        <p:txBody>
          <a:bodyPr>
            <a:normAutofit/>
          </a:bodyPr>
          <a:lstStyle/>
          <a:p>
            <a:r>
              <a:rPr lang="ru-RU" sz="4000" b="1" dirty="0"/>
              <a:t>В чем вы видите сходство между Христом и первым зверем - антихристом?</a:t>
            </a:r>
            <a:endParaRPr lang="en-US" sz="4000" b="1" dirty="0"/>
          </a:p>
          <a:p>
            <a:endParaRPr lang="en-US" sz="4000" b="1" dirty="0"/>
          </a:p>
          <a:p>
            <a:r>
              <a:rPr lang="ru-RU" sz="4000" b="1" dirty="0"/>
              <a:t>в чем вы видите различие между Христом и антихристом?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14133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C6C5CD-CCAC-4E37-9D8B-4E614461F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D9A0DD0-82CA-47BB-9433-AD953C863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EE1CFBCB-68C4-43DA-9792-B7B998DF37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036940"/>
              </p:ext>
            </p:extLst>
          </p:nvPr>
        </p:nvGraphicFramePr>
        <p:xfrm>
          <a:off x="403934" y="612559"/>
          <a:ext cx="9281604" cy="58803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0802">
                  <a:extLst>
                    <a:ext uri="{9D8B030D-6E8A-4147-A177-3AD203B41FA5}">
                      <a16:colId xmlns:a16="http://schemas.microsoft.com/office/drawing/2014/main" val="4062782000"/>
                    </a:ext>
                  </a:extLst>
                </a:gridCol>
                <a:gridCol w="4640802">
                  <a:extLst>
                    <a:ext uri="{9D8B030D-6E8A-4147-A177-3AD203B41FA5}">
                      <a16:colId xmlns:a16="http://schemas.microsoft.com/office/drawing/2014/main" val="1379653876"/>
                    </a:ext>
                  </a:extLst>
                </a:gridCol>
              </a:tblGrid>
              <a:tr h="623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Зверь (антихрист)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Христос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7524691"/>
                  </a:ext>
                </a:extLst>
              </a:tr>
              <a:tr h="52571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Дикий зверь (13:1,2)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Богохульствует (13:2,5, 6)</a:t>
                      </a:r>
                      <a:endParaRPr lang="en-US" sz="2800" dirty="0">
                        <a:effectLst/>
                      </a:endParaRPr>
                    </a:p>
                    <a:p>
                      <a:pPr marL="216535" marR="0" indent="-21653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Получил силу, престол и власть от сатаны (13:2)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Ему поклоняются те, чьих имен нет в 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ru-RU" sz="2800" dirty="0">
                          <a:effectLst/>
                        </a:rPr>
                        <a:t>Книге Жизни. (13:8)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Он убьет свою жену-блудницу  (фальшивую церковь) (глава 17)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Агнец Божий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Воздает славу Богу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Получил силу, престол и власть от Бога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Ему поклоняются те, чьи имена занесены в Книгу Жизни.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Он прославит Свою 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    святую невесту (Церковь).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4268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597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C6C5CD-CCAC-4E37-9D8B-4E614461F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D9A0DD0-82CA-47BB-9433-AD953C863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/>
          <a:lstStyle/>
          <a:p>
            <a:r>
              <a:rPr lang="ru-RU" b="1" dirty="0"/>
              <a:t>Второй Зверь (13:11-18)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A5627-F3BC-46FF-8DD3-873E9C7EB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08" y="1225118"/>
            <a:ext cx="8984201" cy="4951845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11</a:t>
            </a:r>
            <a:r>
              <a:rPr lang="en-US" b="1" dirty="0"/>
              <a:t> </a:t>
            </a:r>
            <a:r>
              <a:rPr lang="ru-RU" b="1" dirty="0"/>
              <a:t>И тогда я увидел другого зверя, выходящего из земли. У него было два рога, как у ягнёнка, но говорил он, словно дракон.</a:t>
            </a:r>
          </a:p>
          <a:p>
            <a:r>
              <a:rPr lang="ru-RU" b="1" dirty="0"/>
              <a:t>12</a:t>
            </a:r>
            <a:r>
              <a:rPr lang="en-US" b="1" dirty="0"/>
              <a:t> </a:t>
            </a:r>
            <a:r>
              <a:rPr lang="ru-RU" b="1" dirty="0"/>
              <a:t>И в присутствии первого зверя показывает он такую же власть, что и тот, и заставляет всех живущих на земле поклоняться первому зверю, чья смертельная рана залечилась.</a:t>
            </a:r>
          </a:p>
          <a:p>
            <a:r>
              <a:rPr lang="ru-RU" b="1" dirty="0"/>
              <a:t>13</a:t>
            </a:r>
            <a:r>
              <a:rPr lang="en-US" b="1" dirty="0"/>
              <a:t> </a:t>
            </a:r>
            <a:r>
              <a:rPr lang="ru-RU" b="1" dirty="0"/>
              <a:t>Он свершает великие чудеса, так что даже огонь спускается с небес на землю на глазах у людей.</a:t>
            </a:r>
          </a:p>
          <a:p>
            <a:r>
              <a:rPr lang="ru-RU" b="1" dirty="0"/>
              <a:t>14</a:t>
            </a:r>
            <a:r>
              <a:rPr lang="en-US" b="1" dirty="0"/>
              <a:t> </a:t>
            </a:r>
            <a:r>
              <a:rPr lang="ru-RU" b="1" dirty="0"/>
              <a:t>Он обольщает живущих на земле, свершая чудеса в присутствии первого зверя. И велит он живущим на земле сделать изображение первого зверя, который был ранен мечом, но не умер.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0390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C6C5CD-CCAC-4E37-9D8B-4E614461F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D9A0DD0-82CA-47BB-9433-AD953C863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/>
          <a:lstStyle/>
          <a:p>
            <a:r>
              <a:rPr lang="ru-RU" b="1" dirty="0"/>
              <a:t>Второй Зверь (13:11-18)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A5627-F3BC-46FF-8DD3-873E9C7EB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40" y="1207363"/>
            <a:ext cx="9792070" cy="49696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15</a:t>
            </a:r>
            <a:r>
              <a:rPr lang="en-US" b="1" dirty="0"/>
              <a:t> </a:t>
            </a:r>
            <a:r>
              <a:rPr lang="ru-RU" b="1" dirty="0"/>
              <a:t>И дозволено ему было вдохнуть жизнь в изображение первого зверя, чтобы это изображение могло не только говорить, но и приказать убить всех, кто не будет поклоняться ему.</a:t>
            </a:r>
          </a:p>
          <a:p>
            <a:r>
              <a:rPr lang="ru-RU" b="1" dirty="0"/>
              <a:t>16</a:t>
            </a:r>
            <a:r>
              <a:rPr lang="en-US" b="1" dirty="0"/>
              <a:t> </a:t>
            </a:r>
            <a:r>
              <a:rPr lang="ru-RU" b="1" dirty="0"/>
              <a:t>Он принудил всех людей, малых и великих, богатых и бедных, свободных и рабов, чтобы они дали отметить себя клеймом на правой руке или на лбу,</a:t>
            </a:r>
          </a:p>
          <a:p>
            <a:r>
              <a:rPr lang="ru-RU" b="1" dirty="0"/>
              <a:t>17</a:t>
            </a:r>
            <a:r>
              <a:rPr lang="en-US" b="1" dirty="0"/>
              <a:t> </a:t>
            </a:r>
            <a:r>
              <a:rPr lang="ru-RU" b="1" dirty="0"/>
              <a:t>чтобы никто не мог ни продавать, ни покупать ничего у того, у кого нет такого клейма, а клеймо было - имя зверя или число, означавшее его имя.</a:t>
            </a:r>
          </a:p>
          <a:p>
            <a:r>
              <a:rPr lang="ru-RU" b="1" dirty="0"/>
              <a:t>18</a:t>
            </a:r>
            <a:r>
              <a:rPr lang="en-US" b="1" dirty="0"/>
              <a:t> </a:t>
            </a:r>
            <a:r>
              <a:rPr lang="ru-RU" b="1" dirty="0"/>
              <a:t>Это требует мудрости. Каждый, у кого есть разум, может понять значение числа зверя, ибо оно соответствует человеческому числу. Число это - шестьсот шестьдесят шесть.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8181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C6C5CD-CCAC-4E37-9D8B-4E614461F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D9A0DD0-82CA-47BB-9433-AD953C863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BF16BAD-C82C-4FE2-8FC3-ABB8467DB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367160"/>
            <a:ext cx="9765437" cy="389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44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C6C5CD-CCAC-4E37-9D8B-4E614461F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D9A0DD0-82CA-47BB-9433-AD953C863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21958"/>
          </a:xfrm>
        </p:spPr>
        <p:txBody>
          <a:bodyPr>
            <a:normAutofit/>
          </a:bodyPr>
          <a:lstStyle/>
          <a:p>
            <a:r>
              <a:rPr lang="ru-RU" sz="6000" b="1" dirty="0"/>
              <a:t>Кто такой Зверь и что </a:t>
            </a:r>
            <a:br>
              <a:rPr lang="en-US" sz="6000" b="1" dirty="0"/>
            </a:br>
            <a:r>
              <a:rPr lang="ru-RU" sz="6000" b="1" dirty="0"/>
              <a:t>значит 666?</a:t>
            </a:r>
            <a:endParaRPr lang="en-US" sz="6000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B47359-E9BE-4768-A58A-4A52FEC356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107" y="3187083"/>
            <a:ext cx="4589755" cy="2989880"/>
          </a:xfrm>
        </p:spPr>
        <p:txBody>
          <a:bodyPr>
            <a:normAutofit/>
          </a:bodyPr>
          <a:lstStyle/>
          <a:p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A4337-1780-4F92-B750-805A533B3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428999"/>
            <a:ext cx="5181600" cy="2747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74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C6C5CD-CCAC-4E37-9D8B-4E614461F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D9A0DD0-82CA-47BB-9433-AD953C863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Кто такой Зверь и что значит 666?</a:t>
            </a:r>
            <a:endParaRPr lang="en-US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B47359-E9BE-4768-A58A-4A52FEC356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107" y="1825625"/>
            <a:ext cx="4589755" cy="4351338"/>
          </a:xfrm>
        </p:spPr>
        <p:txBody>
          <a:bodyPr>
            <a:normAutofit/>
          </a:bodyPr>
          <a:lstStyle/>
          <a:p>
            <a:r>
              <a:rPr lang="ru-RU" sz="4000" b="1" dirty="0"/>
              <a:t>Самый древний фрагмент этой части Откровения был найден в 2005 году, а число, написанное там, не 666 а 616. 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A4337-1780-4F92-B750-805A533B3C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1E9513-45EB-4EAA-84F0-3DBEE57EF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128" y="1504533"/>
            <a:ext cx="4091072" cy="457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32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C6C5CD-CCAC-4E37-9D8B-4E614461F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D9A0DD0-82CA-47BB-9433-AD953C863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8" y="365125"/>
            <a:ext cx="11194002" cy="975403"/>
          </a:xfrm>
        </p:spPr>
        <p:txBody>
          <a:bodyPr/>
          <a:lstStyle/>
          <a:p>
            <a:r>
              <a:rPr lang="ru-RU" b="1" dirty="0"/>
              <a:t>1-е Иоанна 2:22; 4:3 и 2-е Иоанна 1:7 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A5627-F3BC-46FF-8DD3-873E9C7EB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52" y="1340528"/>
            <a:ext cx="9827581" cy="4836435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Кто же больший лжец, чем тот, кто говорит, что Иисус - не Христос? Такой человек - антихрист. Он отрицает и Отца и Сына.</a:t>
            </a:r>
            <a:endParaRPr lang="en-US" b="1" dirty="0"/>
          </a:p>
          <a:p>
            <a:endParaRPr lang="en-US" b="1" dirty="0"/>
          </a:p>
          <a:p>
            <a:r>
              <a:rPr lang="ru-RU" b="1" dirty="0"/>
              <a:t>Всякий пророческий дух, который не признаёт Иисуса, - не от Бога. Такой пророческий дух вдохновляет антихриста, о грядущем пришествии которого вы слышали и который уже сейчас присутствует в мире.</a:t>
            </a:r>
            <a:endParaRPr lang="en-US" b="1" dirty="0"/>
          </a:p>
          <a:p>
            <a:endParaRPr lang="en-US" b="1" dirty="0"/>
          </a:p>
          <a:p>
            <a:r>
              <a:rPr lang="ru-RU" b="1" dirty="0"/>
              <a:t>Многие обманщики отправились в мир, не признающие, что Иисус Христос сошёл на землю в образе человеческом. Такой человек - обманщик и антихрист.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0337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C6C5CD-CCAC-4E37-9D8B-4E614461F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D9A0DD0-82CA-47BB-9433-AD953C863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A5627-F3BC-46FF-8DD3-873E9C7EB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85" y="1825625"/>
            <a:ext cx="5282213" cy="4351338"/>
          </a:xfrm>
        </p:spPr>
        <p:txBody>
          <a:bodyPr>
            <a:normAutofit/>
          </a:bodyPr>
          <a:lstStyle/>
          <a:p>
            <a:r>
              <a:rPr lang="ru-RU" sz="4000" b="1" dirty="0"/>
              <a:t>Если мы будем слушать голос Иисуса и с терпением и верой следовать за Ним, мы не будем обмануты духом антихриста. </a:t>
            </a:r>
            <a:endParaRPr lang="en-US" sz="4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63E4AF-E05A-48B7-ADE1-E4A96CF1F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421" y="1907828"/>
            <a:ext cx="3796314" cy="379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29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C6C5CD-CCAC-4E37-9D8B-4E614461F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D9A0DD0-82CA-47BB-9433-AD953C863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A5627-F3BC-46FF-8DD3-873E9C7EB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9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C6C5CD-CCAC-4E37-9D8B-4E614461F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D9A0DD0-82CA-47BB-9433-AD953C863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«Ответ всегда три» 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A5627-F3BC-46FF-8DD3-873E9C7EB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Задумайте число, </a:t>
            </a:r>
          </a:p>
          <a:p>
            <a:r>
              <a:rPr lang="ru-RU" dirty="0"/>
              <a:t>Удвойте его, </a:t>
            </a:r>
          </a:p>
          <a:p>
            <a:r>
              <a:rPr lang="ru-RU" dirty="0"/>
              <a:t>Прибавьте шесть, </a:t>
            </a:r>
          </a:p>
          <a:p>
            <a:r>
              <a:rPr lang="ru-RU" dirty="0"/>
              <a:t>Разделите пополам и </a:t>
            </a:r>
          </a:p>
          <a:p>
            <a:r>
              <a:rPr lang="ru-RU" dirty="0"/>
              <a:t>Отнимите задуманное число. </a:t>
            </a:r>
          </a:p>
          <a:p>
            <a:r>
              <a:rPr lang="ru-RU" dirty="0"/>
              <a:t>Ответ у всех – три.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46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C6C5CD-CCAC-4E37-9D8B-4E614461F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D9A0DD0-82CA-47BB-9433-AD953C863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«Твой возраст» 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A5627-F3BC-46FF-8DD3-873E9C7EB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1) Умножите первую цифру из числа своего возраста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ru-RU" dirty="0"/>
              <a:t>на пять. Например: подростку 14 лет. 1 x 5 = 5. </a:t>
            </a:r>
          </a:p>
          <a:p>
            <a:r>
              <a:rPr lang="ru-RU" dirty="0"/>
              <a:t>(2) К получившемуся числу прибавьте три. </a:t>
            </a:r>
          </a:p>
          <a:p>
            <a:r>
              <a:rPr lang="ru-RU" dirty="0"/>
              <a:t> (3) Полученное число умножьте на два.  </a:t>
            </a:r>
          </a:p>
          <a:p>
            <a:r>
              <a:rPr lang="ru-RU" dirty="0"/>
              <a:t>(4) К получившемуся числу прибавьте вторую цифру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ru-RU" dirty="0"/>
              <a:t>из числа, обозначающего ваш возраст.  </a:t>
            </a:r>
          </a:p>
          <a:p>
            <a:r>
              <a:rPr lang="ru-RU" dirty="0"/>
              <a:t>(5) Далее – вычесть шесть. Ответ будет – ваш нынешний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ru-RU" dirty="0"/>
              <a:t>возраст.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39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C6C5CD-CCAC-4E37-9D8B-4E614461F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D9A0DD0-82CA-47BB-9433-AD953C863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A5627-F3BC-46FF-8DD3-873E9C7EB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5006"/>
            <a:ext cx="10515600" cy="5741957"/>
          </a:xfrm>
        </p:spPr>
        <p:txBody>
          <a:bodyPr>
            <a:normAutofit/>
          </a:bodyPr>
          <a:lstStyle/>
          <a:p>
            <a:r>
              <a:rPr lang="ru-RU" sz="6000" b="1" dirty="0"/>
              <a:t>Что вы слышали </a:t>
            </a:r>
          </a:p>
          <a:p>
            <a:pPr marL="0" indent="0">
              <a:buNone/>
            </a:pPr>
            <a:r>
              <a:rPr lang="ru-RU" sz="6000" b="1" dirty="0"/>
              <a:t>    о числе 666?</a:t>
            </a:r>
            <a:endParaRPr lang="en-US" sz="6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CCE1FC-E7AD-4E38-A231-397D4FD92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565" y="2663500"/>
            <a:ext cx="5487510" cy="358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30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C6C5CD-CCAC-4E37-9D8B-4E614461F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D9A0DD0-82CA-47BB-9433-AD953C863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54FCC389-D7D4-4172-A348-7F311AA6C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0062" y="1326703"/>
            <a:ext cx="5954172" cy="43513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C11B0C-819F-41E1-ACA1-DB5C7ED50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454" y="415745"/>
            <a:ext cx="4230991" cy="601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82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C6C5CD-CCAC-4E37-9D8B-4E614461F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D9A0DD0-82CA-47BB-9433-AD953C863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9A9A3DFF-61BF-4AF3-97EF-18A62D22F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44" t="3081" r="29555" b="3399"/>
          <a:stretch/>
        </p:blipFill>
        <p:spPr>
          <a:xfrm>
            <a:off x="5160406" y="1589366"/>
            <a:ext cx="4305671" cy="3266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977F4B-3040-4878-A07C-E68436400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14" y="3027549"/>
            <a:ext cx="4963978" cy="30980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5C8FEF-38CB-44FD-B156-AF6F850860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899" y="111654"/>
            <a:ext cx="3731732" cy="280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28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C6C5CD-CCAC-4E37-9D8B-4E614461F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D9A0DD0-82CA-47BB-9433-AD953C863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10" y="365125"/>
            <a:ext cx="11238390" cy="281308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Глава 10 - Ангел и книжка</a:t>
            </a:r>
            <a:br>
              <a:rPr lang="ru-RU" b="1" dirty="0"/>
            </a:br>
            <a:r>
              <a:rPr lang="ru-RU" b="1" dirty="0"/>
              <a:t>Глава 11 - Два свидетеля</a:t>
            </a:r>
            <a:br>
              <a:rPr lang="ru-RU" b="1" dirty="0"/>
            </a:br>
            <a:r>
              <a:rPr lang="ru-RU" b="1" dirty="0"/>
              <a:t>Глава 12 - Дракон (сатана) стремится </a:t>
            </a:r>
            <a:br>
              <a:rPr lang="en-US" b="1" dirty="0"/>
            </a:br>
            <a:r>
              <a:rPr lang="ru-RU" b="1" dirty="0"/>
              <a:t>уничтожить Христа и Его последователей.</a:t>
            </a:r>
            <a:br>
              <a:rPr lang="ru-RU" dirty="0"/>
            </a:br>
            <a:endParaRPr lang="en-US" dirty="0"/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87286CAE-D77F-48ED-8CDF-E23598BC8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2846" y="2627729"/>
            <a:ext cx="5638155" cy="410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63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C6C5CD-CCAC-4E37-9D8B-4E614461F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D9A0DD0-82CA-47BB-9433-AD953C863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9993"/>
          </a:xfrm>
        </p:spPr>
        <p:txBody>
          <a:bodyPr/>
          <a:lstStyle/>
          <a:p>
            <a:r>
              <a:rPr lang="ru-RU" b="1" dirty="0"/>
              <a:t>Откровении 13:1-</a:t>
            </a:r>
            <a:r>
              <a:rPr lang="en-US" b="1" dirty="0"/>
              <a:t>8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A5627-F3BC-46FF-8DD3-873E9C7EB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86" y="1225118"/>
            <a:ext cx="9738804" cy="4951845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1</a:t>
            </a:r>
            <a:r>
              <a:rPr lang="en-US" b="1" dirty="0"/>
              <a:t> </a:t>
            </a:r>
            <a:r>
              <a:rPr lang="ru-RU" b="1" dirty="0"/>
              <a:t>И тогда я увидел зверя, выходящего из моря с десятью рогами и семью головами: на рогах его было десять венцов, а на головах его были написаны кощунственные имена.</a:t>
            </a:r>
          </a:p>
          <a:p>
            <a:r>
              <a:rPr lang="ru-RU" b="1" dirty="0"/>
              <a:t>2</a:t>
            </a:r>
            <a:r>
              <a:rPr lang="en-US" b="1" dirty="0"/>
              <a:t> </a:t>
            </a:r>
            <a:r>
              <a:rPr lang="ru-RU" b="1" dirty="0"/>
              <a:t>Зверь, которого я увидел, был подобен леопарду, лапы у него были, как у медведя, а пасть подобна львиной пасти. Дракон отдал ему силу свою, престол свой и власть великую.</a:t>
            </a:r>
          </a:p>
          <a:p>
            <a:r>
              <a:rPr lang="ru-RU" b="1" dirty="0"/>
              <a:t>3</a:t>
            </a:r>
            <a:r>
              <a:rPr lang="en-US" b="1" dirty="0"/>
              <a:t> </a:t>
            </a:r>
            <a:r>
              <a:rPr lang="ru-RU" b="1" dirty="0"/>
              <a:t>Одна из голов зверя выглядела так, будто на ней была смертельная рана, но эта смертельная рана залечилась. Весь мир был поражён и последовал за зверем,</a:t>
            </a:r>
          </a:p>
          <a:p>
            <a:r>
              <a:rPr lang="ru-RU" b="1" dirty="0"/>
              <a:t>4</a:t>
            </a:r>
            <a:r>
              <a:rPr lang="en-US" b="1" dirty="0"/>
              <a:t> </a:t>
            </a:r>
            <a:r>
              <a:rPr lang="ru-RU" b="1" dirty="0"/>
              <a:t>и стали они поклоняться дракону, ибо он дал свою власть зверю. Они поклонялись также и зверю и говорили: „Кто сравнится мощью со зверем, и кто может воевать с ним?"</a:t>
            </a:r>
          </a:p>
        </p:txBody>
      </p:sp>
    </p:spTree>
    <p:extLst>
      <p:ext uri="{BB962C8B-B14F-4D97-AF65-F5344CB8AC3E}">
        <p14:creationId xmlns:p14="http://schemas.microsoft.com/office/powerpoint/2010/main" val="2925598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C6C5CD-CCAC-4E37-9D8B-4E614461F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D9A0DD0-82CA-47BB-9433-AD953C863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/>
          <a:lstStyle/>
          <a:p>
            <a:r>
              <a:rPr lang="ru-RU" b="1" dirty="0"/>
              <a:t>Откровении 13:1-</a:t>
            </a:r>
            <a:r>
              <a:rPr lang="en-US" b="1" dirty="0"/>
              <a:t>8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A5627-F3BC-46FF-8DD3-873E9C7EB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1056443"/>
            <a:ext cx="9144000" cy="5120520"/>
          </a:xfrm>
        </p:spPr>
        <p:txBody>
          <a:bodyPr>
            <a:normAutofit/>
          </a:bodyPr>
          <a:lstStyle/>
          <a:p>
            <a:r>
              <a:rPr lang="ru-RU" b="1" dirty="0"/>
              <a:t>5 И даны были зверю уста, чтобы произносить горделивые и оскорбительные речи. И дана была ему власть делать это в течение сорока двух месяцев.</a:t>
            </a:r>
          </a:p>
          <a:p>
            <a:r>
              <a:rPr lang="ru-RU" b="1" dirty="0"/>
              <a:t>6</a:t>
            </a:r>
            <a:r>
              <a:rPr lang="en-US" b="1" dirty="0"/>
              <a:t> </a:t>
            </a:r>
            <a:r>
              <a:rPr lang="ru-RU" b="1" dirty="0"/>
              <a:t>И стал он богохульствовать, оскорбляя имя Божье, обиталище Его и живущих на небе.</a:t>
            </a:r>
          </a:p>
          <a:p>
            <a:r>
              <a:rPr lang="ru-RU" b="1" dirty="0"/>
              <a:t>7</a:t>
            </a:r>
            <a:r>
              <a:rPr lang="en-US" b="1" dirty="0"/>
              <a:t> </a:t>
            </a:r>
            <a:r>
              <a:rPr lang="ru-RU" b="1" dirty="0"/>
              <a:t>И дозволено ему было воевать с людьми Божьими и побеждать их, и дана ему была власть над всеми племенами, народами, языками и наречиями.</a:t>
            </a:r>
          </a:p>
          <a:p>
            <a:r>
              <a:rPr lang="ru-RU" b="1" dirty="0"/>
              <a:t>8</a:t>
            </a:r>
            <a:r>
              <a:rPr lang="en-US" b="1" dirty="0"/>
              <a:t> </a:t>
            </a:r>
            <a:r>
              <a:rPr lang="ru-RU" b="1" dirty="0"/>
              <a:t>Все, обитающие на земле, будут поклоняться зверю, все те, чьи имена не записаны в книге жизни у Агнца, закланного от сотворения мира.</a:t>
            </a:r>
          </a:p>
        </p:txBody>
      </p:sp>
    </p:spTree>
    <p:extLst>
      <p:ext uri="{BB962C8B-B14F-4D97-AF65-F5344CB8AC3E}">
        <p14:creationId xmlns:p14="http://schemas.microsoft.com/office/powerpoint/2010/main" val="1117193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915</Words>
  <Application>Microsoft Office PowerPoint</Application>
  <PresentationFormat>Widescreen</PresentationFormat>
  <Paragraphs>67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Два зверя  Откровение 10-13</vt:lpstr>
      <vt:lpstr>«Ответ всегда три» </vt:lpstr>
      <vt:lpstr>«Твой возраст» </vt:lpstr>
      <vt:lpstr>PowerPoint Presentation</vt:lpstr>
      <vt:lpstr>PowerPoint Presentation</vt:lpstr>
      <vt:lpstr>PowerPoint Presentation</vt:lpstr>
      <vt:lpstr>Глава 10 - Ангел и книжка Глава 11 - Два свидетеля Глава 12 - Дракон (сатана) стремится  уничтожить Христа и Его последователей. </vt:lpstr>
      <vt:lpstr>Откровении 13:1-8</vt:lpstr>
      <vt:lpstr>Откровении 13:1-8</vt:lpstr>
      <vt:lpstr>PowerPoint Presentation</vt:lpstr>
      <vt:lpstr>PowerPoint Presentation</vt:lpstr>
      <vt:lpstr>Второй Зверь (13:11-18)</vt:lpstr>
      <vt:lpstr>Второй Зверь (13:11-18)</vt:lpstr>
      <vt:lpstr>PowerPoint Presentation</vt:lpstr>
      <vt:lpstr>Кто такой Зверь и что  значит 666?</vt:lpstr>
      <vt:lpstr>Кто такой Зверь и что значит 666?</vt:lpstr>
      <vt:lpstr>1-е Иоанна 2:22; 4:3 и 2-е Иоанна 1:7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</cp:lastModifiedBy>
  <cp:revision>27</cp:revision>
  <dcterms:created xsi:type="dcterms:W3CDTF">2020-06-17T12:18:46Z</dcterms:created>
  <dcterms:modified xsi:type="dcterms:W3CDTF">2020-06-21T09:57:34Z</dcterms:modified>
</cp:coreProperties>
</file>