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4" r:id="rId9"/>
    <p:sldId id="266" r:id="rId10"/>
    <p:sldId id="273" r:id="rId11"/>
    <p:sldId id="261" r:id="rId12"/>
    <p:sldId id="267" r:id="rId13"/>
    <p:sldId id="274" r:id="rId14"/>
    <p:sldId id="268" r:id="rId15"/>
    <p:sldId id="265" r:id="rId16"/>
    <p:sldId id="262" r:id="rId17"/>
    <p:sldId id="263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0625" autoAdjust="0"/>
  </p:normalViewPr>
  <p:slideViewPr>
    <p:cSldViewPr snapToGrid="0">
      <p:cViewPr varScale="1">
        <p:scale>
          <a:sx n="78" d="100"/>
          <a:sy n="78" d="100"/>
        </p:scale>
        <p:origin x="7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A8DC-EE2F-4157-84ED-E9F63BDBD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01F8D-0B92-4D68-8064-0D3485FEB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45ED-E0F8-40B5-B58C-5C2EE668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66040-44BD-4473-B8F3-E269D0C3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CBA17-9F39-4C48-8754-3BD4078F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4219-07C1-4011-BB81-4DCBBED4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41B9C-5190-4A81-A736-17D124941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65D2D-9227-4F9F-B73A-EC75BF46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DB6A2-AFF8-498F-B475-10BFF494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9D6D-17A2-4248-B678-B0A621E8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7B6A5-D1D0-4276-9875-CBC96AAF4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9B4C8-593E-4C85-BFD8-4675774E9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F2E1-68FB-437E-92B0-C64D1DA3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65626-1CEE-46A6-9EE0-313CAA85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6E92-B94B-456E-B2CB-C18B4F6E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8DF8-224E-4E40-9B87-FCE248D0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CF8E-3F90-45EF-8F17-CC8F9739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CBB3-4301-401F-8A9F-6AD1D8B6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D3DF1-C183-4964-82B5-E703D5FA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6231-6411-4990-A68F-6796015B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529C-C852-4DF7-B4E1-314D3F79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8BD03-FE7F-4B16-A1C1-786E22F8D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6B767-6A0D-4FAB-A788-8F1A52A3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94ED6-0982-4D1D-82FD-821180CE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506C-BCFC-4717-9764-D2405DD7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C142-C7F0-4596-A6F6-242A687C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A8ED-13C6-44AD-BBFC-021745AD5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1C9B6-B791-45DB-8C45-C3E4FAED6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0B55E-592A-4BB9-BE43-7ADBF520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025A9-44D2-47FF-B873-7D9D44BA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C49C8-4ACA-4873-BEBD-08E47468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69FB-1A14-493F-A388-23B341E2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FFA94-FCB0-4E12-953F-BAA033B5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CDEB1-5188-463B-B280-580F3630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5B897-49CA-4D16-9E96-3BEB6BCE0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22059-6A07-4F8A-9517-FF751BAAD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3AE3E-51A2-4AAB-80F7-1C384764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119D4-D107-48F7-BA1F-2AD72681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D18BE-2035-4538-BDB2-A0251D3E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D37E-B802-42EB-AC37-53970B15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6740E-5C4C-4FCA-86DF-465147DB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BAEE8-5CC0-4BA7-B222-03BF2F7A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52C67-A987-4096-9322-738F1868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E62F2-994C-4D00-BC74-425528AD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C9B76-AE58-4C7B-9893-586F233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A5A2-6745-46E5-B851-222B54E2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4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7BE2-D07C-45C2-9D45-76FA72EF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61F45-DE93-4751-A758-6C66142F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634AA-B9FA-48CE-B28A-FA23ED85E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DF3AD-C284-4519-BD00-FCA7B93D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55AE-9404-4D0D-8FA0-14B0550B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D7FA7-3C3C-443B-BC2E-F1F281EC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ACEE-F3B1-4AB0-8F52-94E0A751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44E98-762C-4421-BAD4-02A4F21A4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2873C-E409-484E-8A66-A76CCE9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280C4-4E87-4E1E-BD72-52267761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9C049-BE00-4B2F-B7F7-5018A971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ECB4F-6577-4FF7-8B21-5582D484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D76D0-AF8B-4166-8049-E0E1178C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10443-3D90-498A-B596-C9168BAAC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6AED4-8A9A-423A-8229-8207C932A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95B5-3824-4C60-8617-BC752D20DBB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8F35D-0015-4F9B-B6D9-62997E534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6A685-28E7-4A41-BF1C-527537D9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8C1C-EA61-4211-9C81-096683F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13" y="-39329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BD96A-0145-48FB-BE01-CC57BFD6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740" y="1122363"/>
            <a:ext cx="1028626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dirty="0"/>
              <a:t>Что такое поклонение?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A19B3-C820-481E-B87B-95EDD0FC4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/>
              <a:t>Откровение, 4 и 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4008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Откровение </a:t>
            </a:r>
            <a:r>
              <a:rPr lang="en-US" dirty="0"/>
              <a:t>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912"/>
            <a:ext cx="8296922" cy="52270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И тогда увидел я в правой руке Сидящего на престоле свиток, покрытый письменами с обеих сторон и запечатанный семью печатями.</a:t>
            </a:r>
          </a:p>
          <a:p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И увидел я могучего ангела, возглашающего громким голосом: „Кто достоин сломать печати и развернуть свиток?"</a:t>
            </a:r>
          </a:p>
          <a:p>
            <a:r>
              <a:rPr lang="ru-RU" dirty="0"/>
              <a:t>3</a:t>
            </a:r>
            <a:r>
              <a:rPr lang="en-US" dirty="0"/>
              <a:t> </a:t>
            </a:r>
            <a:r>
              <a:rPr lang="ru-RU" dirty="0"/>
              <a:t>Но не было никого ни на небе, ни на земле, ни под землёй, кто мог бы развернуть свиток и заглянуть в него.</a:t>
            </a:r>
          </a:p>
          <a:p>
            <a:r>
              <a:rPr lang="ru-RU" dirty="0"/>
              <a:t>4</a:t>
            </a:r>
            <a:r>
              <a:rPr lang="en-US" dirty="0"/>
              <a:t> </a:t>
            </a:r>
            <a:r>
              <a:rPr lang="ru-RU" dirty="0"/>
              <a:t>Я горько зарыдал, ибо не нашлось никого достойного развернуть свиток и заглянуть в него.</a:t>
            </a:r>
          </a:p>
          <a:p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/>
              <a:t>Тогда один из старцев сказал мне: „Не плачь. Послушай, Лев из рода Иудова, из колена Давидова победил, он сможет сломать семь печатей и развернуть свиток".</a:t>
            </a:r>
          </a:p>
          <a:p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/>
              <a:t>И я увидел, что посреди престола с четырьмя живыми созданиями и посреди старцев стоит Агнец, и вид у Него такой, словно Его заклали. Семь рогов у Него и семь глаз - духов Божьих, посланных во все земли.</a:t>
            </a:r>
          </a:p>
          <a:p>
            <a:r>
              <a:rPr lang="ru-RU" dirty="0"/>
              <a:t>7</a:t>
            </a:r>
            <a:r>
              <a:rPr lang="en-US" dirty="0"/>
              <a:t> </a:t>
            </a:r>
            <a:r>
              <a:rPr lang="ru-RU" dirty="0"/>
              <a:t>И подошёл Он и взял свиток из правой руки у Сидящего на престоле.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9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C4088-33A0-4463-BE3B-E44404E2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47B6F2-4A8E-4026-90ED-57BDE9D369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8038891"/>
              </p:ext>
            </p:extLst>
          </p:nvPr>
        </p:nvGraphicFramePr>
        <p:xfrm>
          <a:off x="324465" y="365124"/>
          <a:ext cx="4494607" cy="6048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4607">
                  <a:extLst>
                    <a:ext uri="{9D8B030D-6E8A-4147-A177-3AD203B41FA5}">
                      <a16:colId xmlns:a16="http://schemas.microsoft.com/office/drawing/2014/main" val="2238900820"/>
                    </a:ext>
                  </a:extLst>
                </a:gridCol>
              </a:tblGrid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Иисусу - Откровение 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013798"/>
                  </a:ext>
                </a:extLst>
              </a:tr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Описание Иисуса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262013"/>
                  </a:ext>
                </a:extLst>
              </a:tr>
              <a:tr h="168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5:5,6 - Лев из колена Иудина; корень Давидов; Победитель; Агнец; выглядит как закланный; семь рогов и семь очей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395016"/>
                  </a:ext>
                </a:extLst>
              </a:tr>
              <a:tr h="424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Четыре животных и 24 старца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858321"/>
                  </a:ext>
                </a:extLst>
              </a:tr>
              <a:tr h="1538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5:9,10</a:t>
                      </a:r>
                      <a:r>
                        <a:rPr lang="ru-RU" sz="2400" u="sng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912537"/>
                  </a:ext>
                </a:extLst>
              </a:tr>
              <a:tr h="367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мириады ангелов говорили: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764596"/>
                  </a:ext>
                </a:extLst>
              </a:tr>
              <a:tr h="757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5:12,13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247465"/>
                  </a:ext>
                </a:extLst>
              </a:tr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СПАСЕНИЕ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4922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DD67B5-3767-4368-AB04-8C5CE69147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8847" y="365124"/>
            <a:ext cx="5086904" cy="59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C4088-33A0-4463-BE3B-E44404E2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47B6F2-4A8E-4026-90ED-57BDE9D369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5548296"/>
              </p:ext>
            </p:extLst>
          </p:nvPr>
        </p:nvGraphicFramePr>
        <p:xfrm>
          <a:off x="226142" y="365124"/>
          <a:ext cx="4463845" cy="6108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3845">
                  <a:extLst>
                    <a:ext uri="{9D8B030D-6E8A-4147-A177-3AD203B41FA5}">
                      <a16:colId xmlns:a16="http://schemas.microsoft.com/office/drawing/2014/main" val="2238900820"/>
                    </a:ext>
                  </a:extLst>
                </a:gridCol>
              </a:tblGrid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Иисусу - Откровение 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013798"/>
                  </a:ext>
                </a:extLst>
              </a:tr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Описание Иисуса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262013"/>
                  </a:ext>
                </a:extLst>
              </a:tr>
              <a:tr h="168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5:5,6 - Лев из колена Иудина; корень Давидов; Победитель; Агнец; выглядит как закланный; семь рогов и семь очей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395016"/>
                  </a:ext>
                </a:extLst>
              </a:tr>
              <a:tr h="424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Четыре животных и 24 старца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858321"/>
                  </a:ext>
                </a:extLst>
              </a:tr>
              <a:tr h="1538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5:9,10</a:t>
                      </a:r>
                      <a:r>
                        <a:rPr lang="ru-RU" sz="2400" u="sng" dirty="0">
                          <a:effectLst/>
                        </a:rPr>
                        <a:t> Иисус купил людей Богу Своей Кровью; Он сделал нас царями и священниками</a:t>
                      </a:r>
                      <a:r>
                        <a:rPr lang="ru-RU" sz="2400" dirty="0">
                          <a:effectLst/>
                        </a:rPr>
                        <a:t>).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912537"/>
                  </a:ext>
                </a:extLst>
              </a:tr>
              <a:tr h="367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мириады ангелов говорили: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764596"/>
                  </a:ext>
                </a:extLst>
              </a:tr>
              <a:tr h="757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5:12,13</a:t>
                      </a:r>
                      <a:r>
                        <a:rPr lang="ru-RU" sz="2400" u="sng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247465"/>
                  </a:ext>
                </a:extLst>
              </a:tr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СПАСЕНИЕ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49220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F5AB31-D799-46BF-B1D8-CF5C83E419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0667" y="1690688"/>
            <a:ext cx="5228739" cy="39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Откровение </a:t>
            </a:r>
            <a:r>
              <a:rPr lang="en-US" dirty="0"/>
              <a:t>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949912"/>
            <a:ext cx="9135123" cy="52270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 </a:t>
            </a:r>
            <a:r>
              <a:rPr lang="ru-RU" dirty="0"/>
              <a:t>И посмотрел я тогда и услышал голоса множества ангелов, окружавших престол, четырёх живых созданий и старцев. Число их было тысячи и тысячи - десять тысяч раз по десять тысяч.</a:t>
            </a:r>
          </a:p>
          <a:p>
            <a:r>
              <a:rPr lang="ru-RU" dirty="0"/>
              <a:t>12</a:t>
            </a:r>
            <a:r>
              <a:rPr lang="en-US" dirty="0"/>
              <a:t> </a:t>
            </a:r>
            <a:r>
              <a:rPr lang="ru-RU" dirty="0"/>
              <a:t>И они говорили громкими голосами: „Агнец, Кого заклали, достоин получить мощь, богатство, мудрость и силу, честь, славу и хвалу!"</a:t>
            </a:r>
          </a:p>
          <a:p>
            <a:r>
              <a:rPr lang="ru-RU" dirty="0"/>
              <a:t>13</a:t>
            </a:r>
            <a:r>
              <a:rPr lang="en-US" dirty="0"/>
              <a:t> </a:t>
            </a:r>
            <a:r>
              <a:rPr lang="ru-RU" dirty="0"/>
              <a:t>И тогда услышал я всех тварей земных, небесных, подземных и морских - всех созданий вселенной. Они говорили: „Сидящему на престоле и Агнцу - хвала, и честь, и слава, и мощь во веки веков".</a:t>
            </a:r>
          </a:p>
          <a:p>
            <a:r>
              <a:rPr lang="ru-RU" dirty="0"/>
              <a:t>14</a:t>
            </a:r>
            <a:r>
              <a:rPr lang="en-US" dirty="0"/>
              <a:t> </a:t>
            </a:r>
            <a:r>
              <a:rPr lang="ru-RU" dirty="0"/>
              <a:t>И четверо животных ответили: „Аминь!". И тогда старцы пали ниц и стали поклоняться.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3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C4088-33A0-4463-BE3B-E44404E2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47B6F2-4A8E-4026-90ED-57BDE9D369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4281448"/>
              </p:ext>
            </p:extLst>
          </p:nvPr>
        </p:nvGraphicFramePr>
        <p:xfrm>
          <a:off x="196645" y="365124"/>
          <a:ext cx="4159045" cy="6981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9045">
                  <a:extLst>
                    <a:ext uri="{9D8B030D-6E8A-4147-A177-3AD203B41FA5}">
                      <a16:colId xmlns:a16="http://schemas.microsoft.com/office/drawing/2014/main" val="2238900820"/>
                    </a:ext>
                  </a:extLst>
                </a:gridCol>
              </a:tblGrid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Иисусу - Откровение 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013798"/>
                  </a:ext>
                </a:extLst>
              </a:tr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Описание Иисуса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262013"/>
                  </a:ext>
                </a:extLst>
              </a:tr>
              <a:tr h="1685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5:5,6 - Лев из колена Иудина; корень Давидов; Победитель; Агнец; выглядит как закланный; семь рогов и семь очей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395016"/>
                  </a:ext>
                </a:extLst>
              </a:tr>
              <a:tr h="424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Четыре животных и 24 старца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858321"/>
                  </a:ext>
                </a:extLst>
              </a:tr>
              <a:tr h="1538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5:9,10</a:t>
                      </a:r>
                      <a:r>
                        <a:rPr lang="ru-RU" sz="2400" u="sng" dirty="0">
                          <a:effectLst/>
                        </a:rPr>
                        <a:t> Иисус купил людей Богу Своей Кровью; Он сделал нас царями и священниками</a:t>
                      </a:r>
                      <a:r>
                        <a:rPr lang="ru-RU" sz="2400" dirty="0">
                          <a:effectLst/>
                        </a:rPr>
                        <a:t>).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912537"/>
                  </a:ext>
                </a:extLst>
              </a:tr>
              <a:tr h="367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мириады ангелов говорили: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764596"/>
                  </a:ext>
                </a:extLst>
              </a:tr>
              <a:tr h="757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5:12,13</a:t>
                      </a:r>
                      <a:r>
                        <a:rPr lang="ru-RU" sz="2400" u="sng">
                          <a:effectLst/>
                        </a:rPr>
                        <a:t> Иисус был заклан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247465"/>
                  </a:ext>
                </a:extLst>
              </a:tr>
              <a:tr h="36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СПАСЕНИЕ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49220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AE541DE-F144-4873-99CC-9A93B6968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690" y="1612030"/>
            <a:ext cx="6220965" cy="46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Согласно этим стихам, что Бог </a:t>
            </a:r>
            <a:br>
              <a:rPr lang="en-US" b="1" dirty="0"/>
            </a:br>
            <a:r>
              <a:rPr lang="ru-RU" b="1" dirty="0"/>
              <a:t>и Иисус достойны принять?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    </a:t>
            </a:r>
            <a:r>
              <a:rPr lang="ru-RU" sz="4800" dirty="0"/>
              <a:t>__ славу __честь 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     </a:t>
            </a:r>
            <a:r>
              <a:rPr lang="ru-RU" sz="4800" dirty="0"/>
              <a:t>__благодарность 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     </a:t>
            </a:r>
            <a:r>
              <a:rPr lang="ru-RU" sz="4800" dirty="0"/>
              <a:t>__ власть __ богатство </a:t>
            </a:r>
          </a:p>
          <a:p>
            <a:pPr marL="0" indent="0">
              <a:buNone/>
            </a:pPr>
            <a:r>
              <a:rPr lang="en-US" sz="4800" dirty="0"/>
              <a:t>     </a:t>
            </a:r>
            <a:r>
              <a:rPr lang="ru-RU" sz="4800" dirty="0"/>
              <a:t>__ мудрость __ силу   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     </a:t>
            </a:r>
            <a:r>
              <a:rPr lang="ru-RU" sz="4800" dirty="0"/>
              <a:t>__хвалу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766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75A78-2AB9-4C2A-8BAC-7CBD6B0B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463A-B54B-4338-A031-7DC26EF81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40" y="1825625"/>
            <a:ext cx="4906296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В какой ситуации вы чувствовали особое благоговение перед Богом и благодарность за то, что Он сделал?</a:t>
            </a:r>
            <a:endParaRPr lang="en-US" sz="40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2D69FE-32BE-4EA1-8BCC-AC69D3446B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1936" y="2276793"/>
            <a:ext cx="5181600" cy="34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DCAEC-8130-4472-A26F-6A8A5609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1698-8D72-4FED-8630-BA44AD10F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646" y="1825625"/>
            <a:ext cx="4365592" cy="4351338"/>
          </a:xfrm>
        </p:spPr>
        <p:txBody>
          <a:bodyPr>
            <a:normAutofit/>
          </a:bodyPr>
          <a:lstStyle/>
          <a:p>
            <a:r>
              <a:rPr lang="ru-RU" sz="4800" b="1" dirty="0"/>
              <a:t>Кому мы должны поклоняться? Богу Отцу, Иисусу или Святому Духу?</a:t>
            </a:r>
            <a:endParaRPr lang="en-US" sz="48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7790DD-79F6-4E16-AAD5-1D9E61AC1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3402" y="337220"/>
            <a:ext cx="4365592" cy="61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5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668594"/>
            <a:ext cx="7737988" cy="5508369"/>
          </a:xfrm>
        </p:spPr>
        <p:txBody>
          <a:bodyPr>
            <a:normAutofit lnSpcReduction="10000"/>
          </a:bodyPr>
          <a:lstStyle/>
          <a:p>
            <a:r>
              <a:rPr lang="ru-RU" sz="6000" b="1" dirty="0"/>
              <a:t>«Сидящему на престоле и Агнцу благословение, и честь, и слава, и держава во веки веков» </a:t>
            </a: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       </a:t>
            </a:r>
            <a:r>
              <a:rPr lang="ru-RU" sz="6000" b="1" dirty="0"/>
              <a:t>(Откровение 5:13)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7492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04BD2E5-57D2-4261-992C-7ECA387C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8140"/>
          </a:xfrm>
        </p:spPr>
        <p:txBody>
          <a:bodyPr>
            <a:normAutofit fontScale="90000"/>
          </a:bodyPr>
          <a:lstStyle/>
          <a:p>
            <a:r>
              <a:rPr lang="ru-RU" sz="6700" b="1" dirty="0"/>
              <a:t>Что означает слово </a:t>
            </a:r>
            <a:br>
              <a:rPr lang="en-US" sz="6700" b="1" dirty="0"/>
            </a:br>
            <a:r>
              <a:rPr lang="ru-RU" sz="6700" b="1" dirty="0"/>
              <a:t>«поклонение»?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2" y="1825625"/>
            <a:ext cx="5060272" cy="4351338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163692-21EB-4729-B152-890B0B628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921" y="2127454"/>
            <a:ext cx="9554602" cy="40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4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Какие способы </a:t>
            </a:r>
          </a:p>
          <a:p>
            <a:pPr marL="0" indent="0">
              <a:buNone/>
            </a:pPr>
            <a:r>
              <a:rPr lang="ru-RU" sz="6000" b="1" dirty="0"/>
              <a:t>поклонения Богу </a:t>
            </a:r>
          </a:p>
          <a:p>
            <a:pPr marL="0" indent="0">
              <a:buNone/>
            </a:pPr>
            <a:r>
              <a:rPr lang="ru-RU" sz="6000" b="1" dirty="0"/>
              <a:t>вы знаете?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9712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/>
              <a:t>Есть две основные </a:t>
            </a:r>
            <a:endParaRPr lang="en-US" sz="4800" dirty="0"/>
          </a:p>
          <a:p>
            <a:pPr marL="0" indent="0">
              <a:buNone/>
            </a:pPr>
            <a:r>
              <a:rPr lang="ru-RU" sz="4800" dirty="0"/>
              <a:t>причины </a:t>
            </a:r>
          </a:p>
          <a:p>
            <a:pPr marL="0" indent="0">
              <a:buNone/>
            </a:pPr>
            <a:r>
              <a:rPr lang="ru-RU" sz="4800" dirty="0"/>
              <a:t>для поклонения: </a:t>
            </a:r>
          </a:p>
          <a:p>
            <a:pPr marL="0" indent="0">
              <a:buNone/>
            </a:pPr>
            <a:r>
              <a:rPr lang="ru-RU" sz="4800" dirty="0"/>
              <a:t>за то, </a:t>
            </a:r>
            <a:r>
              <a:rPr lang="ru-RU" sz="4800" u="sng" dirty="0"/>
              <a:t>Кто Он есть</a:t>
            </a:r>
            <a:r>
              <a:rPr lang="ru-RU" sz="4800" dirty="0"/>
              <a:t>, </a:t>
            </a:r>
          </a:p>
          <a:p>
            <a:pPr marL="0" indent="0">
              <a:buNone/>
            </a:pPr>
            <a:r>
              <a:rPr lang="ru-RU" sz="4800" dirty="0"/>
              <a:t>и за то, </a:t>
            </a:r>
            <a:r>
              <a:rPr lang="ru-RU" sz="4800" u="sng" dirty="0"/>
              <a:t>что Он сделал</a:t>
            </a:r>
            <a:r>
              <a:rPr lang="ru-RU" sz="4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Откровение 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688"/>
            <a:ext cx="7977326" cy="5539665"/>
          </a:xfrm>
        </p:spPr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Передо мной на небе был престол, и на престоле был Сидящий.</a:t>
            </a:r>
          </a:p>
          <a:p>
            <a:r>
              <a:rPr lang="ru-RU" dirty="0"/>
              <a:t>3</a:t>
            </a:r>
            <a:r>
              <a:rPr lang="en-US" dirty="0"/>
              <a:t> </a:t>
            </a:r>
            <a:r>
              <a:rPr lang="ru-RU" dirty="0"/>
              <a:t>От Сидящего исходило сияние, подобное сверканию ясписа и сардиса. Вокруг престола сияла радуга подобно изумруду.</a:t>
            </a:r>
          </a:p>
          <a:p>
            <a:r>
              <a:rPr lang="ru-RU" dirty="0"/>
              <a:t>4</a:t>
            </a:r>
            <a:r>
              <a:rPr lang="en-US" dirty="0"/>
              <a:t> </a:t>
            </a:r>
            <a:r>
              <a:rPr lang="ru-RU" dirty="0"/>
              <a:t>Вокруг него было ещё двадцать четыре престола, и на них восседали двадцать четыре старца. Одежды на них были белые, а на головах - венцы золотые.</a:t>
            </a:r>
          </a:p>
          <a:p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/>
              <a:t>От престола исходило сверкание молний, раздавался грохот и раскаты грома. Семь светильников горели перед престолом - семь духов Божьих.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0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179EC-FC40-4D21-A965-D6A09B87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7F6D646-3B93-4528-B205-E21798F372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967877"/>
              </p:ext>
            </p:extLst>
          </p:nvPr>
        </p:nvGraphicFramePr>
        <p:xfrm>
          <a:off x="257453" y="365126"/>
          <a:ext cx="3746376" cy="6334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6376">
                  <a:extLst>
                    <a:ext uri="{9D8B030D-6E8A-4147-A177-3AD203B41FA5}">
                      <a16:colId xmlns:a16="http://schemas.microsoft.com/office/drawing/2014/main" val="4249286735"/>
                    </a:ext>
                  </a:extLst>
                </a:gridCol>
              </a:tblGrid>
              <a:tr h="390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Богу - Откровение 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237850"/>
                  </a:ext>
                </a:extLst>
              </a:tr>
              <a:tr h="390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Бога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167904"/>
                  </a:ext>
                </a:extLst>
              </a:tr>
              <a:tr h="178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 2,3,5 - На престоле; яспис (возм., алмаз) и сардис (красный); радуга подобна изумруду; молнии и громы и гласы; горят семь светильников.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189180"/>
                  </a:ext>
                </a:extLst>
              </a:tr>
              <a:tr h="450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Четыре животных говорили: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448402"/>
                  </a:ext>
                </a:extLst>
              </a:tr>
              <a:tr h="1440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4:8,9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711222"/>
                  </a:ext>
                </a:extLst>
              </a:tr>
              <a:tr h="39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 старца с 24 венцами говорили: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673948"/>
                  </a:ext>
                </a:extLst>
              </a:tr>
              <a:tr h="804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4:11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270500"/>
                  </a:ext>
                </a:extLst>
              </a:tr>
              <a:tr h="390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ТВОРЕНИЕ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695541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310B0D-C6DE-40BB-A641-A175A3E26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4608"/>
          <a:stretch/>
        </p:blipFill>
        <p:spPr>
          <a:xfrm>
            <a:off x="4261282" y="2379215"/>
            <a:ext cx="6055629" cy="34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8EEC02-5C71-4C95-B24A-4AEE2E8B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Откровение 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4D2E-FCC8-4D06-9C5C-76423A8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8" y="949912"/>
            <a:ext cx="9481351" cy="52270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/>
              <a:t> стояли перед престолом и вокруг него четверо животных со множеством глаз спереди и сзади.</a:t>
            </a:r>
          </a:p>
          <a:p>
            <a:r>
              <a:rPr lang="ru-RU" dirty="0"/>
              <a:t>7</a:t>
            </a:r>
            <a:r>
              <a:rPr lang="en-US" dirty="0"/>
              <a:t> </a:t>
            </a:r>
            <a:r>
              <a:rPr lang="ru-RU" dirty="0"/>
              <a:t>И первое из них было подобно льву, второе - быку, а у третьего было человеческое лицо. Четвертое же было подобно орлу летящему.</a:t>
            </a:r>
          </a:p>
          <a:p>
            <a:r>
              <a:rPr lang="ru-RU" dirty="0"/>
              <a:t>8</a:t>
            </a:r>
            <a:r>
              <a:rPr lang="en-US" dirty="0"/>
              <a:t> </a:t>
            </a:r>
            <a:r>
              <a:rPr lang="ru-RU" dirty="0"/>
              <a:t>И у каждого из четырёх было по шесть крыльев, и покрыты они были глазами изнутри и снаружи. День и ночь они непрерывно повторяли: „Свят, свят, свят Господь Бог Всемогущий, Который был, есть и грядёт".</a:t>
            </a:r>
          </a:p>
          <a:p>
            <a:r>
              <a:rPr lang="ru-RU" dirty="0"/>
              <a:t>9</a:t>
            </a:r>
            <a:r>
              <a:rPr lang="en-US" dirty="0"/>
              <a:t> </a:t>
            </a:r>
            <a:r>
              <a:rPr lang="ru-RU" dirty="0"/>
              <a:t>И пока эти живые создания возносят честь, хвалу и благодарность Сидящему на престоле, Живущему во веки веков,</a:t>
            </a:r>
          </a:p>
          <a:p>
            <a:r>
              <a:rPr lang="ru-RU" dirty="0"/>
              <a:t>10</a:t>
            </a:r>
            <a:r>
              <a:rPr lang="en-US" dirty="0"/>
              <a:t> </a:t>
            </a:r>
            <a:r>
              <a:rPr lang="ru-RU" dirty="0"/>
              <a:t>двадцать четыре старца падают ниц перед Сидящим на престоле и поклоняются Живущему во веки веков. Они кладут свои венцы перед престолом и говорят:</a:t>
            </a:r>
          </a:p>
          <a:p>
            <a:r>
              <a:rPr lang="ru-RU" dirty="0"/>
              <a:t>11</a:t>
            </a:r>
            <a:r>
              <a:rPr lang="en-US" dirty="0"/>
              <a:t> </a:t>
            </a:r>
            <a:r>
              <a:rPr lang="ru-RU" dirty="0"/>
              <a:t>„Господь Бог наш, достоин Ты всей славы, хвалы и силы, ибо создал Ты всё, и всё по воле Твоей существует и было создано".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179EC-FC40-4D21-A965-D6A09B87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7F6D646-3B93-4528-B205-E21798F372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5681166"/>
              </p:ext>
            </p:extLst>
          </p:nvPr>
        </p:nvGraphicFramePr>
        <p:xfrm>
          <a:off x="266330" y="365126"/>
          <a:ext cx="8887502" cy="390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7502">
                  <a:extLst>
                    <a:ext uri="{9D8B030D-6E8A-4147-A177-3AD203B41FA5}">
                      <a16:colId xmlns:a16="http://schemas.microsoft.com/office/drawing/2014/main" val="4249286735"/>
                    </a:ext>
                  </a:extLst>
                </a:gridCol>
              </a:tblGrid>
              <a:tr h="168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Богу - Откровение 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237850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Бога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167904"/>
                  </a:ext>
                </a:extLst>
              </a:tr>
              <a:tr h="898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4: 2,3,5 - На престоле; яспис (возм., алмаз) и сардис (красный); радуга подобна изумруду; молнии и громы и гласы; горят семь светильников.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189180"/>
                  </a:ext>
                </a:extLst>
              </a:tr>
              <a:tr h="19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Четыре животных говорили: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448402"/>
                  </a:ext>
                </a:extLst>
              </a:tr>
              <a:tr h="621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4:8,9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</a:rPr>
                        <a:t>Бог свят; Вседержитель; Вечный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711222"/>
                  </a:ext>
                </a:extLst>
              </a:tr>
              <a:tr h="293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 старца с 24 венцами говорили: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673948"/>
                  </a:ext>
                </a:extLst>
              </a:tr>
              <a:tr h="347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4:11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270500"/>
                  </a:ext>
                </a:extLst>
              </a:tr>
              <a:tr h="168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ТВОРЕНИЕ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695541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C125D09-9A82-4D7C-A866-EFA6F2D7D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46677" y="3507658"/>
            <a:ext cx="6376797" cy="32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FA29D-08A3-48D6-A188-8DC0062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8"/>
            <a:ext cx="12260826" cy="693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179EC-FC40-4D21-A965-D6A09B87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7F6D646-3B93-4528-B205-E21798F372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6416270"/>
              </p:ext>
            </p:extLst>
          </p:nvPr>
        </p:nvGraphicFramePr>
        <p:xfrm>
          <a:off x="168676" y="127819"/>
          <a:ext cx="9427608" cy="3351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7608">
                  <a:extLst>
                    <a:ext uri="{9D8B030D-6E8A-4147-A177-3AD203B41FA5}">
                      <a16:colId xmlns:a16="http://schemas.microsoft.com/office/drawing/2014/main" val="4249286735"/>
                    </a:ext>
                  </a:extLst>
                </a:gridCol>
              </a:tblGrid>
              <a:tr h="285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Богу - Откровение 4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237850"/>
                  </a:ext>
                </a:extLst>
              </a:tr>
              <a:tr h="285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Бога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167904"/>
                  </a:ext>
                </a:extLst>
              </a:tr>
              <a:tr h="588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 2,3,5 - На престоле; яспис (возм., алмаз) и сардис (красный); радуга подобна изумруду; молнии и громы и гласы; горят семь светильников.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189180"/>
                  </a:ext>
                </a:extLst>
              </a:tr>
              <a:tr h="285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Четыре животных говорили: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448402"/>
                  </a:ext>
                </a:extLst>
              </a:tr>
              <a:tr h="340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4:8,9</a:t>
                      </a:r>
                      <a:r>
                        <a:rPr lang="en-US" sz="2000" u="none" dirty="0">
                          <a:effectLst/>
                        </a:rPr>
                        <a:t>  </a:t>
                      </a:r>
                      <a:r>
                        <a:rPr lang="ru-RU" sz="2000" u="sng" dirty="0">
                          <a:effectLst/>
                        </a:rPr>
                        <a:t>Бог свят; Вседержитель; Вечный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711222"/>
                  </a:ext>
                </a:extLst>
              </a:tr>
              <a:tr h="285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 старца с 24 венцами говорили: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673948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4:11</a:t>
                      </a:r>
                      <a:r>
                        <a:rPr lang="ru-RU" sz="2000" u="sng" dirty="0">
                          <a:effectLst/>
                        </a:rPr>
                        <a:t> Бог создал и хранит все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270500"/>
                  </a:ext>
                </a:extLst>
              </a:tr>
              <a:tr h="285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ТВОРЕНИЕ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695541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E43E720-0DAF-48BC-B6C3-7BB51CCE17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53229" y="2939617"/>
            <a:ext cx="6830558" cy="36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1032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Что такое поклонение?  </vt:lpstr>
      <vt:lpstr>Что означает слово  «поклонение»? </vt:lpstr>
      <vt:lpstr>PowerPoint Presentation</vt:lpstr>
      <vt:lpstr>PowerPoint Presentation</vt:lpstr>
      <vt:lpstr>Откровение 4</vt:lpstr>
      <vt:lpstr>PowerPoint Presentation</vt:lpstr>
      <vt:lpstr>Откровение 4</vt:lpstr>
      <vt:lpstr>PowerPoint Presentation</vt:lpstr>
      <vt:lpstr>PowerPoint Presentation</vt:lpstr>
      <vt:lpstr>Откровение 5</vt:lpstr>
      <vt:lpstr>PowerPoint Presentation</vt:lpstr>
      <vt:lpstr>PowerPoint Presentation</vt:lpstr>
      <vt:lpstr>Откровение 5</vt:lpstr>
      <vt:lpstr>PowerPoint Presentation</vt:lpstr>
      <vt:lpstr>Согласно этим стихам, что Бог  и Иисус достойны принять?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16</cp:revision>
  <dcterms:created xsi:type="dcterms:W3CDTF">2020-05-22T07:47:32Z</dcterms:created>
  <dcterms:modified xsi:type="dcterms:W3CDTF">2020-05-23T18:15:25Z</dcterms:modified>
</cp:coreProperties>
</file>