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70" r:id="rId13"/>
    <p:sldId id="266" r:id="rId14"/>
    <p:sldId id="267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EB126-0BA2-4CAB-BCA9-E94D47E69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1B02D4-DCB2-4F3D-833F-AD68B739F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33A61-9FE0-4CDF-9AB4-316C7D7DE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6CD3-FB63-4F19-8D7A-A67EE3AF03ED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7BFF9-7404-418D-A6F6-4E64B0733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8696E-D3EC-4680-98CE-BAE33E294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277F-4F89-401E-BB33-10ECA8E1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21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22A6-DE9B-4EEB-81FF-DB16759A0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24668-DE66-4C2A-A599-60E435A12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6192A-3127-49BA-9B8C-D52D6070F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6CD3-FB63-4F19-8D7A-A67EE3AF03ED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C255A-67FF-4ED6-9884-E4FFE97F1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73B32-F200-4FA1-84EF-50EAD4A45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277F-4F89-401E-BB33-10ECA8E1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23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A40150-5958-4F44-8252-FF49AB8F95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B1B7CE-D598-4275-BF60-B86ECBFBF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2E02C-3A9C-4CE4-AE85-FF055E5EE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6CD3-FB63-4F19-8D7A-A67EE3AF03ED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19110-7825-4C8B-8476-8DB3ED896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C663D-D3EE-47A2-ACC0-2EE1BC0CB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277F-4F89-401E-BB33-10ECA8E1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8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F9F1F-4761-4047-AC8A-A223A56ED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EAC44-4EE7-4979-ADE8-47E209FF0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BB71D-32BE-4747-B4DD-F681D752C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6CD3-FB63-4F19-8D7A-A67EE3AF03ED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B4D4F-204A-4A43-90D0-8F2465D36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B473B-F9D0-4D97-8F6E-26B4C325C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277F-4F89-401E-BB33-10ECA8E1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11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E5723-B187-4713-97F0-34EF35E6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A59B4-F1C4-4C7E-9269-339CD039D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286D7-964B-47F1-B755-7AD3A5C16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6CD3-FB63-4F19-8D7A-A67EE3AF03ED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D6B0D-0D26-440B-8B7B-0D3FB59BB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EDCCE-56A4-4274-87D0-B21B31582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277F-4F89-401E-BB33-10ECA8E1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2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064C5-C853-4E58-94DB-FCAF5C82F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FD0B-C592-4011-A4F5-8257A1759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53B619-18BC-4033-BD65-4FDCCF20D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8F3A3-9C9A-4514-8E56-268A9D062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6CD3-FB63-4F19-8D7A-A67EE3AF03ED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449AD-222B-4438-85F9-99FC840FA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DCA86-9A9C-494A-85EF-8B1C601A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277F-4F89-401E-BB33-10ECA8E1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97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D8658-4C5F-48F5-91C7-6AB4A3D2F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866B6-62AC-4A8C-A950-8D7D89188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4B8E7-2F1C-4E9A-A90D-CB120B9AB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138A8F-5F2F-4F8A-A187-616106BBD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2926CB-93AD-4F9F-AF58-EC228A0AA1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6C2B35-79F3-47FA-9832-19B39F9FA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6CD3-FB63-4F19-8D7A-A67EE3AF03ED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AFE0A8-A80E-4BA5-BC9E-973797F79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6ABE05-FB1A-41DA-96B8-6705A36B8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277F-4F89-401E-BB33-10ECA8E1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5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07238-0B5D-4329-B40F-6665ED358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4B6C43-45BA-42DB-BACA-0FD5D35C6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6CD3-FB63-4F19-8D7A-A67EE3AF03ED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D2E6E-FD6E-4E02-9AB5-1D276FF74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2D3FCD-CA81-4D67-A4E0-9523E2365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277F-4F89-401E-BB33-10ECA8E1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0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B98C0F-CA6B-44EA-AFCE-DADFC77BD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6CD3-FB63-4F19-8D7A-A67EE3AF03ED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50B843-C730-4E28-97A7-578777CB3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7341E-764E-42B4-BC14-09F8FB795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277F-4F89-401E-BB33-10ECA8E1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1B9DD-40F4-4CE4-9233-2E7DDA259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2C9EA-B07E-4ED6-AE07-AEC0F4B6F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088D39-8BFF-4EA3-8FAF-9A2078DBB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55E11-908F-4EEF-90A5-BB80DC43B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6CD3-FB63-4F19-8D7A-A67EE3AF03ED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6EFA8F-CEF7-4C1D-9432-84343AE2B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02AF83-4451-4591-8490-908F82F68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277F-4F89-401E-BB33-10ECA8E1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6EA83-A091-4FCD-9C33-35668D6D4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3D7222-8D84-4B06-A5A3-04E39AE304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7D675-2917-4C9D-8F3E-5A381FF55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514131-616A-4C71-9607-2E6F270AC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6CD3-FB63-4F19-8D7A-A67EE3AF03ED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C55C1-FFE6-4A51-AFE5-BFAC32A3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3CD96-B687-4DD7-913E-E84F72A20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277F-4F89-401E-BB33-10ECA8E1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37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D01CE2-5ECB-4201-8F5B-6A0660C3D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EDBA8-E2A8-4751-AF68-98072F9EE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558D0-3BF9-41F8-B512-9A9B139F71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36CD3-FB63-4F19-8D7A-A67EE3AF03ED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465CA-FA52-429D-9874-31FF4D6D6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C088C-B89A-4C5D-9AA5-FB114FAA2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A277F-4F89-401E-BB33-10ECA8E1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8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CF35B4-1DDE-45D7-AFF0-F613D7262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DC7A6A-F9CE-4A00-A7E6-BF382634EE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 вот и Он!</a:t>
            </a:r>
            <a:br>
              <a:rPr lang="ru-RU" b="1" dirty="0"/>
            </a:br>
            <a:r>
              <a:rPr lang="ru-RU" b="1" dirty="0"/>
              <a:t>Откровение 19, 20</a:t>
            </a:r>
            <a:br>
              <a:rPr lang="ru-RU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C50C32-8F03-45AD-8991-DD0086BEF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920" y="3255962"/>
            <a:ext cx="3820159" cy="189690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1384F62-DBF5-4BE9-8B65-4C042ED31F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970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CF35B4-1DDE-45D7-AFF0-F613D7262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850CEA-7148-46AA-9D66-50268096B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43" y="365125"/>
            <a:ext cx="11211757" cy="124622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Откровение 20:7-10</a:t>
            </a:r>
            <a:r>
              <a:rPr lang="en-US" b="1" dirty="0"/>
              <a:t> – </a:t>
            </a:r>
            <a:r>
              <a:rPr lang="ru-RU" b="1" dirty="0"/>
              <a:t>Последняя битва</a:t>
            </a:r>
            <a:br>
              <a:rPr lang="ru-RU" b="1" dirty="0"/>
            </a:br>
            <a:r>
              <a:rPr lang="ru-RU" b="1" dirty="0"/>
              <a:t>    Армагеддон</a:t>
            </a:r>
            <a:endParaRPr lang="en-US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E0260A-130F-404A-9463-D0BE7EEA0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043" y="1740022"/>
            <a:ext cx="5877757" cy="498037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7 Затем, по завершении тысячи лет, выйдет сатана из темницы</a:t>
            </a:r>
          </a:p>
          <a:p>
            <a:r>
              <a:rPr lang="ru-RU" b="1" dirty="0"/>
              <a:t>8 и отправится обольщать народы, рассеянные по земле, Гога и Магога, и сведёт их вместе для войны. И будет их столько, сколько песка на берегу морском.</a:t>
            </a:r>
          </a:p>
          <a:p>
            <a:r>
              <a:rPr lang="ru-RU" b="1" dirty="0"/>
              <a:t>9 Они пересекли землю и окружили стан людей Божьих и возлюбленный Богом город. Но огонь спустился с небес и пожрал сатанинское войско.</a:t>
            </a:r>
          </a:p>
          <a:p>
            <a:r>
              <a:rPr lang="ru-RU" b="1" dirty="0"/>
              <a:t>10 И тогда сатана, прельстивший этих людей, был сброшен в озеро кипящей серы, туда, где находились зверь и лжепророк, и будут мучить их день и ночь во веки вечные.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8DBA79E-46E2-48C9-A07E-93E34C6916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19800" y="2632278"/>
            <a:ext cx="5870212" cy="306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2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CF35B4-1DDE-45D7-AFF0-F613D7262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850CEA-7148-46AA-9D66-50268096B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b="1" dirty="0"/>
              <a:t>Откровение 20:11-15 </a:t>
            </a:r>
            <a:br>
              <a:rPr lang="ru-RU" b="1" dirty="0"/>
            </a:br>
            <a:r>
              <a:rPr lang="ru-RU" b="1" dirty="0"/>
              <a:t>Суд у белого престола </a:t>
            </a:r>
            <a:br>
              <a:rPr lang="ru-RU" dirty="0"/>
            </a:br>
            <a:br>
              <a:rPr lang="ru-RU" dirty="0"/>
            </a:b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D86215-0FA0-4583-A13E-4BC6392AAB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798" y="1825624"/>
            <a:ext cx="5860002" cy="473497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11 Тогда я увидел большой белый престол и Сидящего на нём. Земля и небо бесследно исчезли в Его присутствии.</a:t>
            </a:r>
          </a:p>
          <a:p>
            <a:r>
              <a:rPr lang="ru-RU" b="1" dirty="0"/>
              <a:t>12 И увидел я, что мёртвые, великие и малые, стоят перед престолом. Несколько книг было раскрыто; и другая книга была раскрыта, книга жизни. И мёртвые были судимы по делам их, записанным в книгах.</a:t>
            </a:r>
          </a:p>
          <a:p>
            <a:r>
              <a:rPr lang="ru-RU" b="1" dirty="0"/>
              <a:t>13 Море отдало мёртвых, бывших в нём, и Смерть и Ад отдали мёртвых, которые были у них, и каждый судим был по поступкам его.</a:t>
            </a:r>
          </a:p>
          <a:p>
            <a:r>
              <a:rPr lang="ru-RU" b="1" dirty="0"/>
              <a:t>14 И Смерть и Ад были низвергнуты в огненное озеро. Это и есть вторая смерть.</a:t>
            </a:r>
          </a:p>
          <a:p>
            <a:r>
              <a:rPr lang="ru-RU" b="1" dirty="0"/>
              <a:t>15 И если чьё имя не было записано в книгу жизни, тот был низвергнут в огненное озеро.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82E4955-6D44-475A-8B6F-2CDD704A9F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19800" y="2097087"/>
            <a:ext cx="51816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19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CF35B4-1DDE-45D7-AFF0-F613D7262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850CEA-7148-46AA-9D66-50268096B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944" y="365125"/>
            <a:ext cx="9462856" cy="1325563"/>
          </a:xfrm>
        </p:spPr>
        <p:txBody>
          <a:bodyPr/>
          <a:lstStyle/>
          <a:p>
            <a:r>
              <a:rPr lang="ru-RU" b="1" dirty="0"/>
              <a:t>События последних дней</a:t>
            </a:r>
            <a:endParaRPr lang="en-US" b="1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757F1047-58BE-4AB3-8D79-3115BC4224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809413"/>
              </p:ext>
            </p:extLst>
          </p:nvPr>
        </p:nvGraphicFramePr>
        <p:xfrm>
          <a:off x="266331" y="2157274"/>
          <a:ext cx="9916356" cy="18909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9304">
                  <a:extLst>
                    <a:ext uri="{9D8B030D-6E8A-4147-A177-3AD203B41FA5}">
                      <a16:colId xmlns:a16="http://schemas.microsoft.com/office/drawing/2014/main" val="2501930351"/>
                    </a:ext>
                  </a:extLst>
                </a:gridCol>
                <a:gridCol w="1807566">
                  <a:extLst>
                    <a:ext uri="{9D8B030D-6E8A-4147-A177-3AD203B41FA5}">
                      <a16:colId xmlns:a16="http://schemas.microsoft.com/office/drawing/2014/main" val="3915898641"/>
                    </a:ext>
                  </a:extLst>
                </a:gridCol>
                <a:gridCol w="2097812">
                  <a:extLst>
                    <a:ext uri="{9D8B030D-6E8A-4147-A177-3AD203B41FA5}">
                      <a16:colId xmlns:a16="http://schemas.microsoft.com/office/drawing/2014/main" val="2828879187"/>
                    </a:ext>
                  </a:extLst>
                </a:gridCol>
                <a:gridCol w="1820719">
                  <a:extLst>
                    <a:ext uri="{9D8B030D-6E8A-4147-A177-3AD203B41FA5}">
                      <a16:colId xmlns:a16="http://schemas.microsoft.com/office/drawing/2014/main" val="336875608"/>
                    </a:ext>
                  </a:extLst>
                </a:gridCol>
                <a:gridCol w="1367161">
                  <a:extLst>
                    <a:ext uri="{9D8B030D-6E8A-4147-A177-3AD203B41FA5}">
                      <a16:colId xmlns:a16="http://schemas.microsoft.com/office/drawing/2014/main" val="48402639"/>
                    </a:ext>
                  </a:extLst>
                </a:gridCol>
                <a:gridCol w="1393794">
                  <a:extLst>
                    <a:ext uri="{9D8B030D-6E8A-4147-A177-3AD203B41FA5}">
                      <a16:colId xmlns:a16="http://schemas.microsoft.com/office/drawing/2014/main" val="594599870"/>
                    </a:ext>
                  </a:extLst>
                </a:gridCol>
              </a:tblGrid>
              <a:tr h="18909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Великая скорбь</a:t>
                      </a:r>
                      <a:endParaRPr lang="en-US" sz="24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пришествие Христа и победа Христа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Тысячелетнее царство Христа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Последняя битва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Суд у белого престола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Вечность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0570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402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CF35B4-1DDE-45D7-AFF0-F613D7262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850CEA-7148-46AA-9D66-50268096B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Когда это произойдет? В Библии сказано, что никто не знает ни дня, ни часа. 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45B8CC-A81A-449B-A1B6-ED40D1F8C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2077"/>
            <a:ext cx="7755384" cy="342488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</a:p>
          <a:p>
            <a:r>
              <a:rPr lang="ru-RU" sz="3600" b="1" dirty="0"/>
              <a:t>Никто не знает, когда придёт этот день и этот час, ни ангелы небесные, ни сам Сын, только Отец знает это. (Матфея 24:36; Марк 13:32).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69966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CF35B4-1DDE-45D7-AFF0-F613D7262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850CEA-7148-46AA-9D66-50268096B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45B8CC-A81A-449B-A1B6-ED40D1F8C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05295" cy="4351338"/>
          </a:xfrm>
        </p:spPr>
        <p:txBody>
          <a:bodyPr>
            <a:normAutofit/>
          </a:bodyPr>
          <a:lstStyle/>
          <a:p>
            <a:r>
              <a:rPr lang="ru-RU" sz="4800" b="1" dirty="0"/>
              <a:t>Как мы можем готовиться к Его возвращению? </a:t>
            </a:r>
            <a:endParaRPr lang="en-US" sz="4800" b="1" dirty="0"/>
          </a:p>
          <a:p>
            <a:pPr marL="0" indent="0">
              <a:buNone/>
            </a:pPr>
            <a:r>
              <a:rPr lang="ru-RU" sz="4800" b="1" dirty="0"/>
              <a:t>(к Пришествию Христа?)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72457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CF35B4-1DDE-45D7-AFF0-F613D7262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850CEA-7148-46AA-9D66-50268096B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76" y="365125"/>
            <a:ext cx="10129421" cy="194306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 Откровении упоминаются Книги, в которых записаны все наши дела. </a:t>
            </a:r>
            <a:br>
              <a:rPr lang="ru-RU" b="1" dirty="0"/>
            </a:br>
            <a:r>
              <a:rPr lang="ru-RU" b="1" dirty="0"/>
              <a:t>Но есть еще одна особая Книга - Книга жизни. </a:t>
            </a:r>
            <a:br>
              <a:rPr lang="ru-RU" dirty="0"/>
            </a:br>
            <a:endParaRPr lang="en-US" dirty="0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3656E534-77F1-41A3-A523-FB28DFDDC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09" y="2480172"/>
            <a:ext cx="5596814" cy="30683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4D3E43-AE86-4995-A332-EC8A604960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1" t="4132" r="4317" b="3643"/>
          <a:stretch/>
        </p:blipFill>
        <p:spPr>
          <a:xfrm>
            <a:off x="7155402" y="2139518"/>
            <a:ext cx="3790766" cy="453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85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CF35B4-1DDE-45D7-AFF0-F613D7262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850CEA-7148-46AA-9D66-50268096B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45B8CC-A81A-449B-A1B6-ED40D1F8C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69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CF35B4-1DDE-45D7-AFF0-F613D7262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850CEA-7148-46AA-9D66-50268096B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«Ожидание возвращения хозяина»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5B645AD-F387-466D-B140-3AF8559ED1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734" r="31860"/>
          <a:stretch/>
        </p:blipFill>
        <p:spPr>
          <a:xfrm>
            <a:off x="266329" y="1458536"/>
            <a:ext cx="2608242" cy="28158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B03F73-D9E8-48E2-82F7-0F4DE4935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975" y="4158202"/>
            <a:ext cx="2951440" cy="23611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96C17B-9E1F-4B77-B6A9-06CBD12B1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925" y="1515168"/>
            <a:ext cx="2560281" cy="38276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582C59-2943-4D43-8764-27F505A234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6769" y="3028119"/>
            <a:ext cx="2524129" cy="346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53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CF35B4-1DDE-45D7-AFF0-F613D7262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850CEA-7148-46AA-9D66-50268096B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«Великая скорбь» </a:t>
            </a:r>
            <a:endParaRPr lang="en-US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E21C6C-500F-4153-A215-14D6A20F34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596" y="1825625"/>
            <a:ext cx="5264458" cy="4351338"/>
          </a:xfrm>
        </p:spPr>
        <p:txBody>
          <a:bodyPr>
            <a:normAutofit/>
          </a:bodyPr>
          <a:lstStyle/>
          <a:p>
            <a:r>
              <a:rPr lang="ru-RU" sz="4400" b="1" dirty="0"/>
              <a:t>страдания во время открытия 7 печатей, зова 7 труб и излияния 7 чаш</a:t>
            </a:r>
            <a:endParaRPr lang="en-US" sz="4400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F8943F-0797-412C-86A3-AF1A770E68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57748" y="1212596"/>
            <a:ext cx="6515152" cy="488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96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CF35B4-1DDE-45D7-AFF0-F613D7262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850CEA-7148-46AA-9D66-50268096B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31" y="365125"/>
            <a:ext cx="11167369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Будут ли христиане проходить через </a:t>
            </a:r>
            <a:br>
              <a:rPr lang="ru-RU" b="1" dirty="0"/>
            </a:br>
            <a:r>
              <a:rPr lang="ru-RU" b="1" dirty="0"/>
              <a:t>время великой скорби или они будут </a:t>
            </a:r>
            <a:br>
              <a:rPr lang="ru-RU" b="1" dirty="0"/>
            </a:br>
            <a:r>
              <a:rPr lang="ru-RU" b="1" dirty="0"/>
              <a:t>вознесены на Небеса до ее начала? </a:t>
            </a:r>
            <a:endParaRPr lang="en-US" b="1" dirty="0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3958035C-AAF2-48BA-A5A1-0278B6D79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0869" y="1823816"/>
            <a:ext cx="4044397" cy="487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28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CF35B4-1DDE-45D7-AFF0-F613D7262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850CEA-7148-46AA-9D66-50268096B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8" y="365125"/>
            <a:ext cx="11194002" cy="859993"/>
          </a:xfrm>
        </p:spPr>
        <p:txBody>
          <a:bodyPr/>
          <a:lstStyle/>
          <a:p>
            <a:r>
              <a:rPr lang="ru-RU" b="1" dirty="0"/>
              <a:t>Пришествие Христа и победа Христа </a:t>
            </a:r>
            <a:endParaRPr lang="en-US" b="1" dirty="0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4AD24CC3-2C58-48DB-A517-46E090BF7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5047" y="1225118"/>
            <a:ext cx="4660315" cy="24233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70DBBC-31B6-4EE7-B652-B7F9FFD79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2202" y="1174533"/>
            <a:ext cx="3810000" cy="2867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8DF876-711D-44D4-95F9-07A9B11B44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3551" y="2106496"/>
            <a:ext cx="3590463" cy="438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6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CF35B4-1DDE-45D7-AFF0-F613D7262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850CEA-7148-46AA-9D66-50268096B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/>
          <a:lstStyle/>
          <a:p>
            <a:r>
              <a:rPr lang="ru-RU" b="1" dirty="0"/>
              <a:t>Откровение 19:11-21 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45B8CC-A81A-449B-A1B6-ED40D1F8C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2" y="1144588"/>
            <a:ext cx="9552372" cy="551366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11</a:t>
            </a:r>
            <a:r>
              <a:rPr lang="en-US" b="1" dirty="0"/>
              <a:t> </a:t>
            </a:r>
            <a:r>
              <a:rPr lang="ru-RU" b="1" dirty="0"/>
              <a:t>И тогда я увидел, что раскрылось небо, и передо мной предстал белый конь. Сидящего на нём называют Истинным и Верным, ибо Он судит и ведёт войну справедливо.</a:t>
            </a:r>
          </a:p>
          <a:p>
            <a:r>
              <a:rPr lang="ru-RU" b="1" dirty="0"/>
              <a:t>12</a:t>
            </a:r>
            <a:r>
              <a:rPr lang="en-US" b="1" dirty="0"/>
              <a:t> </a:t>
            </a:r>
            <a:r>
              <a:rPr lang="ru-RU" b="1" dirty="0"/>
              <a:t>Глаза Его подобны пылающему огню. На голове у Него множество венцов, и на них написано имя, которого не знает никто, кроме Него Самого.</a:t>
            </a:r>
          </a:p>
          <a:p>
            <a:r>
              <a:rPr lang="ru-RU" b="1" dirty="0"/>
              <a:t>13</a:t>
            </a:r>
            <a:r>
              <a:rPr lang="en-US" b="1" dirty="0"/>
              <a:t> </a:t>
            </a:r>
            <a:r>
              <a:rPr lang="ru-RU" b="1" dirty="0"/>
              <a:t>Он одет в одежды, омытые кровью. Имя Его - „Слово Божье".</a:t>
            </a:r>
          </a:p>
          <a:p>
            <a:r>
              <a:rPr lang="ru-RU" b="1" dirty="0"/>
              <a:t>14</a:t>
            </a:r>
            <a:r>
              <a:rPr lang="en-US" b="1" dirty="0"/>
              <a:t> </a:t>
            </a:r>
            <a:r>
              <a:rPr lang="ru-RU" b="1" dirty="0"/>
              <a:t>За ним следовали войска всадников на белых конях, облачённых в чистые сверкающие одежды из тонкого белого полотна.</a:t>
            </a:r>
          </a:p>
          <a:p>
            <a:r>
              <a:rPr lang="ru-RU" b="1" dirty="0"/>
              <a:t>15</a:t>
            </a:r>
            <a:r>
              <a:rPr lang="en-US" b="1" dirty="0"/>
              <a:t> </a:t>
            </a:r>
            <a:r>
              <a:rPr lang="ru-RU" b="1" dirty="0"/>
              <a:t>Изо рта у Него исходит острый меч, которым Он поразит язычников. Он будет править ими железным жезлом, и отожмёт вино виноградными тисками яростного гнева Всемогущего Бога.</a:t>
            </a:r>
          </a:p>
        </p:txBody>
      </p:sp>
    </p:spTree>
    <p:extLst>
      <p:ext uri="{BB962C8B-B14F-4D97-AF65-F5344CB8AC3E}">
        <p14:creationId xmlns:p14="http://schemas.microsoft.com/office/powerpoint/2010/main" val="2870758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CF35B4-1DDE-45D7-AFF0-F613D7262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850CEA-7148-46AA-9D66-50268096B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/>
          <a:lstStyle/>
          <a:p>
            <a:r>
              <a:rPr lang="ru-RU" b="1" dirty="0"/>
              <a:t>Откровение 19:11-21 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45B8CC-A81A-449B-A1B6-ED40D1F8C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1144588"/>
            <a:ext cx="9561250" cy="5549175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16</a:t>
            </a:r>
            <a:r>
              <a:rPr lang="en-US" b="1" dirty="0"/>
              <a:t> </a:t>
            </a:r>
            <a:r>
              <a:rPr lang="ru-RU" b="1" dirty="0"/>
              <a:t>На бедре у Него и на белом одеянии было написано Его имя: „Царь царей и Господь господствующих".</a:t>
            </a:r>
          </a:p>
          <a:p>
            <a:r>
              <a:rPr lang="ru-RU" b="1" dirty="0"/>
              <a:t>17</a:t>
            </a:r>
            <a:r>
              <a:rPr lang="en-US" b="1" dirty="0"/>
              <a:t> </a:t>
            </a:r>
            <a:r>
              <a:rPr lang="ru-RU" b="1" dirty="0"/>
              <a:t>И тогда я увидел ангела, стоящего на солнце и громко воззвал он к птицам, парящим высоко в небе: „Придите, слетайтесь все вместе на великий пир Божий,</a:t>
            </a:r>
          </a:p>
          <a:p>
            <a:r>
              <a:rPr lang="ru-RU" b="1" dirty="0"/>
              <a:t>18</a:t>
            </a:r>
            <a:r>
              <a:rPr lang="en-US" b="1" dirty="0"/>
              <a:t> </a:t>
            </a:r>
            <a:r>
              <a:rPr lang="ru-RU" b="1" dirty="0"/>
              <a:t>пожирать трупы царей, полководцев и великих мира сего, трупы коней и всадников их, трупы свободных и рабов, трупы малых и великих".</a:t>
            </a:r>
          </a:p>
          <a:p>
            <a:r>
              <a:rPr lang="ru-RU" b="1" dirty="0"/>
              <a:t>19</a:t>
            </a:r>
            <a:r>
              <a:rPr lang="en-US" b="1" dirty="0"/>
              <a:t> </a:t>
            </a:r>
            <a:r>
              <a:rPr lang="ru-RU" b="1" dirty="0"/>
              <a:t>И увидел я тогда зверя и царей земных вместе с армиями их, собравшимися воевать с Сидящим на коне и с войском Его.</a:t>
            </a:r>
          </a:p>
          <a:p>
            <a:r>
              <a:rPr lang="ru-RU" b="1" dirty="0"/>
              <a:t>20</a:t>
            </a:r>
            <a:r>
              <a:rPr lang="en-US" b="1" dirty="0"/>
              <a:t> </a:t>
            </a:r>
            <a:r>
              <a:rPr lang="ru-RU" b="1" dirty="0"/>
              <a:t>Но схватили зверя вместе с лжепророком, совершавшим для зверя чудеса. Этими чудесами он обманывал тех, на ком был знак зверя и кто поклонялся его изображению. Оба они были заживо брошены в кипящее озеро огненной серы.</a:t>
            </a:r>
          </a:p>
          <a:p>
            <a:r>
              <a:rPr lang="ru-RU" b="1" dirty="0"/>
              <a:t>21</a:t>
            </a:r>
            <a:r>
              <a:rPr lang="en-US" b="1" dirty="0"/>
              <a:t> </a:t>
            </a:r>
            <a:r>
              <a:rPr lang="ru-RU" b="1" dirty="0"/>
              <a:t>Остальные же, кто был в их войске, были убиты мечом, исходившим изо рта Сидящего на коне. И все птицы досыта наелись их трупами.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65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CF35B4-1DDE-45D7-AFF0-F613D7262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850CEA-7148-46AA-9D66-50268096B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20" y="365125"/>
            <a:ext cx="9960746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Чем Второе пришествие отличается от Первого (когда Христос родился в Вифлееме?) </a:t>
            </a:r>
            <a:endParaRPr lang="en-US" b="1" dirty="0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C184C7C3-BF7C-4024-A615-17E19F3FF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400"/>
          <a:stretch/>
        </p:blipFill>
        <p:spPr>
          <a:xfrm>
            <a:off x="381740" y="1870014"/>
            <a:ext cx="5096465" cy="43513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5529E3-A6AC-4512-8ED8-1A866E79A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013" y="1870013"/>
            <a:ext cx="5797609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3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CF35B4-1DDE-45D7-AFF0-F613D7262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850CEA-7148-46AA-9D66-50268096B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64" y="365125"/>
            <a:ext cx="7581530" cy="7794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Откровение 20:1-4</a:t>
            </a:r>
            <a:r>
              <a:rPr lang="en-US" b="1" dirty="0"/>
              <a:t>- </a:t>
            </a:r>
            <a:r>
              <a:rPr lang="ru-RU" b="1" dirty="0"/>
              <a:t>Тысячелетнее царство Христа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45B8CC-A81A-449B-A1B6-ED40D1F8C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64" y="1402672"/>
            <a:ext cx="9729926" cy="5184559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1</a:t>
            </a:r>
            <a:r>
              <a:rPr lang="en-US" b="1" dirty="0"/>
              <a:t> </a:t>
            </a:r>
            <a:r>
              <a:rPr lang="ru-RU" b="1" dirty="0"/>
              <a:t>И тогда я увидел ангела, спускающегося с небес. В руке у него был ключ от бездны и толстая цепь.</a:t>
            </a:r>
          </a:p>
          <a:p>
            <a:r>
              <a:rPr lang="ru-RU" b="1" dirty="0"/>
              <a:t>2</a:t>
            </a:r>
            <a:r>
              <a:rPr lang="en-US" b="1" dirty="0"/>
              <a:t> </a:t>
            </a:r>
            <a:r>
              <a:rPr lang="ru-RU" b="1" dirty="0"/>
              <a:t>Он схватил дракона, змея старого, который есть дьявол и сатана и сковал его, чтобы тот тысячу лет не мог освободиться.</a:t>
            </a:r>
          </a:p>
          <a:p>
            <a:r>
              <a:rPr lang="ru-RU" b="1" dirty="0"/>
              <a:t>3</a:t>
            </a:r>
            <a:r>
              <a:rPr lang="en-US" b="1" dirty="0"/>
              <a:t> </a:t>
            </a:r>
            <a:r>
              <a:rPr lang="ru-RU" b="1" dirty="0"/>
              <a:t>Ангел бросил его в бездну, запер и запечатал выход над ним, чтобы не мог он обманывать народы, пока не истечёт тысяча лет, после чего он должен быть освобождён на короткое время.</a:t>
            </a:r>
          </a:p>
          <a:p>
            <a:r>
              <a:rPr lang="ru-RU" b="1" dirty="0"/>
              <a:t>4</a:t>
            </a:r>
            <a:r>
              <a:rPr lang="en-US" b="1" dirty="0"/>
              <a:t> </a:t>
            </a:r>
            <a:r>
              <a:rPr lang="ru-RU" b="1" dirty="0"/>
              <a:t>Затем я увидел престолы с сидящими на них людьми, которым дана была власть судить, и увидел я души тех, кто был обезглавлен за истину об Иисусе и слово Божье. Они не поклонялись ни зверю, ни изображению его и не приняли изображения его ни на лбах, ни на руках. Они возродились к жизни и царствовали вместе с Христом в течение тысячи лет.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5257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901</Words>
  <Application>Microsoft Office PowerPoint</Application>
  <PresentationFormat>Widescreen</PresentationFormat>
  <Paragraphs>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А вот и Он! Откровение 19, 20 </vt:lpstr>
      <vt:lpstr>«Ожидание возвращения хозяина»</vt:lpstr>
      <vt:lpstr>«Великая скорбь» </vt:lpstr>
      <vt:lpstr>Будут ли христиане проходить через  время великой скорби или они будут  вознесены на Небеса до ее начала? </vt:lpstr>
      <vt:lpstr>Пришествие Христа и победа Христа </vt:lpstr>
      <vt:lpstr>Откровение 19:11-21 </vt:lpstr>
      <vt:lpstr>Откровение 19:11-21 </vt:lpstr>
      <vt:lpstr>Чем Второе пришествие отличается от Первого (когда Христос родился в Вифлееме?) </vt:lpstr>
      <vt:lpstr>Откровение 20:1-4- Тысячелетнее царство Христа</vt:lpstr>
      <vt:lpstr>Откровение 20:7-10 – Последняя битва     Армагеддон</vt:lpstr>
      <vt:lpstr>  Откровение 20:11-15  Суд у белого престола   </vt:lpstr>
      <vt:lpstr>События последних дней</vt:lpstr>
      <vt:lpstr>Когда это произойдет? В Библии сказано, что никто не знает ни дня, ни часа. </vt:lpstr>
      <vt:lpstr>PowerPoint Presentation</vt:lpstr>
      <vt:lpstr>В Откровении упоминаются Книги, в которых записаны все наши дела.  Но есть еще одна особая Книга - Книга жизни.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</cp:lastModifiedBy>
  <cp:revision>14</cp:revision>
  <dcterms:created xsi:type="dcterms:W3CDTF">2020-06-25T10:11:28Z</dcterms:created>
  <dcterms:modified xsi:type="dcterms:W3CDTF">2020-06-27T10:13:43Z</dcterms:modified>
</cp:coreProperties>
</file>